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9" r:id="rId3"/>
    <p:sldId id="257" r:id="rId4"/>
    <p:sldId id="274" r:id="rId5"/>
    <p:sldId id="278" r:id="rId6"/>
    <p:sldId id="260" r:id="rId7"/>
    <p:sldId id="280" r:id="rId8"/>
    <p:sldId id="261" r:id="rId9"/>
    <p:sldId id="268" r:id="rId10"/>
    <p:sldId id="282" r:id="rId11"/>
    <p:sldId id="275" r:id="rId12"/>
    <p:sldId id="276" r:id="rId13"/>
    <p:sldId id="264" r:id="rId14"/>
    <p:sldId id="279" r:id="rId15"/>
    <p:sldId id="262" r:id="rId16"/>
    <p:sldId id="270" r:id="rId17"/>
    <p:sldId id="277" r:id="rId18"/>
    <p:sldId id="271" r:id="rId19"/>
    <p:sldId id="281" r:id="rId20"/>
    <p:sldId id="26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773224-99C8-4818-B719-676DD8DC305A}" v="52" dt="2022-11-03T01:26:45.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82" autoAdjust="0"/>
  </p:normalViewPr>
  <p:slideViewPr>
    <p:cSldViewPr snapToGrid="0">
      <p:cViewPr varScale="1">
        <p:scale>
          <a:sx n="80" d="100"/>
          <a:sy n="80" d="100"/>
        </p:scale>
        <p:origin x="1758" y="96"/>
      </p:cViewPr>
      <p:guideLst/>
    </p:cSldViewPr>
  </p:slideViewPr>
  <p:notesTextViewPr>
    <p:cViewPr>
      <p:scale>
        <a:sx n="1" d="1"/>
        <a:sy n="1" d="1"/>
      </p:scale>
      <p:origin x="0" y="-143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coughran" userId="4d9fbe69f460c086" providerId="LiveId" clId="{D5773224-99C8-4818-B719-676DD8DC305A}"/>
    <pc:docChg chg="undo redo custSel addSld delSld modSld sldOrd modNotesMaster">
      <pc:chgData name="jason coughran" userId="4d9fbe69f460c086" providerId="LiveId" clId="{D5773224-99C8-4818-B719-676DD8DC305A}" dt="2022-11-04T09:44:56.548" v="31017" actId="20577"/>
      <pc:docMkLst>
        <pc:docMk/>
      </pc:docMkLst>
      <pc:sldChg chg="modSp mod modNotesTx">
        <pc:chgData name="jason coughran" userId="4d9fbe69f460c086" providerId="LiveId" clId="{D5773224-99C8-4818-B719-676DD8DC305A}" dt="2022-10-13T07:22:28.332" v="13" actId="20577"/>
        <pc:sldMkLst>
          <pc:docMk/>
          <pc:sldMk cId="3291122111" sldId="256"/>
        </pc:sldMkLst>
        <pc:spChg chg="mod">
          <ac:chgData name="jason coughran" userId="4d9fbe69f460c086" providerId="LiveId" clId="{D5773224-99C8-4818-B719-676DD8DC305A}" dt="2022-10-13T07:20:57.239" v="6" actId="20577"/>
          <ac:spMkLst>
            <pc:docMk/>
            <pc:sldMk cId="3291122111" sldId="256"/>
            <ac:spMk id="3" creationId="{AB4AE09C-0D14-50D3-819A-196AF572EF49}"/>
          </ac:spMkLst>
        </pc:spChg>
      </pc:sldChg>
      <pc:sldChg chg="modSp mod modNotesTx">
        <pc:chgData name="jason coughran" userId="4d9fbe69f460c086" providerId="LiveId" clId="{D5773224-99C8-4818-B719-676DD8DC305A}" dt="2022-11-03T01:04:16.607" v="29054" actId="20577"/>
        <pc:sldMkLst>
          <pc:docMk/>
          <pc:sldMk cId="37290016" sldId="257"/>
        </pc:sldMkLst>
        <pc:spChg chg="mod">
          <ac:chgData name="jason coughran" userId="4d9fbe69f460c086" providerId="LiveId" clId="{D5773224-99C8-4818-B719-676DD8DC305A}" dt="2022-11-03T01:04:16.607" v="29054" actId="20577"/>
          <ac:spMkLst>
            <pc:docMk/>
            <pc:sldMk cId="37290016" sldId="257"/>
            <ac:spMk id="2" creationId="{B6F474FD-8CEC-2B75-95C4-EE7C494972F8}"/>
          </ac:spMkLst>
        </pc:spChg>
        <pc:spChg chg="mod">
          <ac:chgData name="jason coughran" userId="4d9fbe69f460c086" providerId="LiveId" clId="{D5773224-99C8-4818-B719-676DD8DC305A}" dt="2022-10-20T06:44:56.379" v="7627" actId="114"/>
          <ac:spMkLst>
            <pc:docMk/>
            <pc:sldMk cId="37290016" sldId="257"/>
            <ac:spMk id="3" creationId="{74E6F070-6737-D923-30C4-F9D04F76F25E}"/>
          </ac:spMkLst>
        </pc:spChg>
      </pc:sldChg>
      <pc:sldChg chg="delSp del mod">
        <pc:chgData name="jason coughran" userId="4d9fbe69f460c086" providerId="LiveId" clId="{D5773224-99C8-4818-B719-676DD8DC305A}" dt="2022-10-13T07:37:23.570" v="1163" actId="47"/>
        <pc:sldMkLst>
          <pc:docMk/>
          <pc:sldMk cId="1114505871" sldId="258"/>
        </pc:sldMkLst>
        <pc:picChg chg="del">
          <ac:chgData name="jason coughran" userId="4d9fbe69f460c086" providerId="LiveId" clId="{D5773224-99C8-4818-B719-676DD8DC305A}" dt="2022-10-13T07:35:51.040" v="996" actId="21"/>
          <ac:picMkLst>
            <pc:docMk/>
            <pc:sldMk cId="1114505871" sldId="258"/>
            <ac:picMk id="7" creationId="{6E129212-8D44-DA8D-6AF2-14FFCCCF1E1A}"/>
          </ac:picMkLst>
        </pc:picChg>
      </pc:sldChg>
      <pc:sldChg chg="del">
        <pc:chgData name="jason coughran" userId="4d9fbe69f460c086" providerId="LiveId" clId="{D5773224-99C8-4818-B719-676DD8DC305A}" dt="2022-10-13T07:37:26.398" v="1164" actId="47"/>
        <pc:sldMkLst>
          <pc:docMk/>
          <pc:sldMk cId="3969874585" sldId="259"/>
        </pc:sldMkLst>
      </pc:sldChg>
      <pc:sldChg chg="modSp mod modNotesTx">
        <pc:chgData name="jason coughran" userId="4d9fbe69f460c086" providerId="LiveId" clId="{D5773224-99C8-4818-B719-676DD8DC305A}" dt="2022-10-20T06:55:21.876" v="8488" actId="20577"/>
        <pc:sldMkLst>
          <pc:docMk/>
          <pc:sldMk cId="1899785690" sldId="260"/>
        </pc:sldMkLst>
        <pc:spChg chg="mod">
          <ac:chgData name="jason coughran" userId="4d9fbe69f460c086" providerId="LiveId" clId="{D5773224-99C8-4818-B719-676DD8DC305A}" dt="2022-10-20T06:54:38.119" v="8414" actId="20577"/>
          <ac:spMkLst>
            <pc:docMk/>
            <pc:sldMk cId="1899785690" sldId="260"/>
            <ac:spMk id="3" creationId="{74E6F070-6737-D923-30C4-F9D04F76F25E}"/>
          </ac:spMkLst>
        </pc:spChg>
      </pc:sldChg>
      <pc:sldChg chg="addSp delSp modSp mod ord modNotesTx">
        <pc:chgData name="jason coughran" userId="4d9fbe69f460c086" providerId="LiveId" clId="{D5773224-99C8-4818-B719-676DD8DC305A}" dt="2022-10-20T10:14:54.876" v="21124" actId="21"/>
        <pc:sldMkLst>
          <pc:docMk/>
          <pc:sldMk cId="108588930" sldId="261"/>
        </pc:sldMkLst>
        <pc:spChg chg="mod">
          <ac:chgData name="jason coughran" userId="4d9fbe69f460c086" providerId="LiveId" clId="{D5773224-99C8-4818-B719-676DD8DC305A}" dt="2022-10-20T02:28:00.766" v="3933" actId="20577"/>
          <ac:spMkLst>
            <pc:docMk/>
            <pc:sldMk cId="108588930" sldId="261"/>
            <ac:spMk id="2" creationId="{B6F474FD-8CEC-2B75-95C4-EE7C494972F8}"/>
          </ac:spMkLst>
        </pc:spChg>
        <pc:spChg chg="mod">
          <ac:chgData name="jason coughran" userId="4d9fbe69f460c086" providerId="LiveId" clId="{D5773224-99C8-4818-B719-676DD8DC305A}" dt="2022-10-20T02:31:37.396" v="4138" actId="114"/>
          <ac:spMkLst>
            <pc:docMk/>
            <pc:sldMk cId="108588930" sldId="261"/>
            <ac:spMk id="3" creationId="{74E6F070-6737-D923-30C4-F9D04F76F25E}"/>
          </ac:spMkLst>
        </pc:spChg>
        <pc:picChg chg="add mod">
          <ac:chgData name="jason coughran" userId="4d9fbe69f460c086" providerId="LiveId" clId="{D5773224-99C8-4818-B719-676DD8DC305A}" dt="2022-10-20T10:14:52.031" v="21123"/>
          <ac:picMkLst>
            <pc:docMk/>
            <pc:sldMk cId="108588930" sldId="261"/>
            <ac:picMk id="4" creationId="{2BB07676-15CF-EA10-0729-6D93CAF2618F}"/>
          </ac:picMkLst>
        </pc:picChg>
        <pc:picChg chg="del">
          <ac:chgData name="jason coughran" userId="4d9fbe69f460c086" providerId="LiveId" clId="{D5773224-99C8-4818-B719-676DD8DC305A}" dt="2022-10-20T10:14:54.876" v="21124" actId="21"/>
          <ac:picMkLst>
            <pc:docMk/>
            <pc:sldMk cId="108588930" sldId="261"/>
            <ac:picMk id="6" creationId="{4EFE6266-53F5-4FAC-8E08-105D71FEB9CF}"/>
          </ac:picMkLst>
        </pc:picChg>
      </pc:sldChg>
      <pc:sldChg chg="addSp delSp modSp mod modNotesTx">
        <pc:chgData name="jason coughran" userId="4d9fbe69f460c086" providerId="LiveId" clId="{D5773224-99C8-4818-B719-676DD8DC305A}" dt="2022-11-03T01:31:14.711" v="31001" actId="20577"/>
        <pc:sldMkLst>
          <pc:docMk/>
          <pc:sldMk cId="730492202" sldId="262"/>
        </pc:sldMkLst>
        <pc:spChg chg="mod">
          <ac:chgData name="jason coughran" userId="4d9fbe69f460c086" providerId="LiveId" clId="{D5773224-99C8-4818-B719-676DD8DC305A}" dt="2022-10-20T02:47:30.877" v="5702" actId="114"/>
          <ac:spMkLst>
            <pc:docMk/>
            <pc:sldMk cId="730492202" sldId="262"/>
            <ac:spMk id="2" creationId="{B6F474FD-8CEC-2B75-95C4-EE7C494972F8}"/>
          </ac:spMkLst>
        </pc:spChg>
        <pc:spChg chg="mod">
          <ac:chgData name="jason coughran" userId="4d9fbe69f460c086" providerId="LiveId" clId="{D5773224-99C8-4818-B719-676DD8DC305A}" dt="2022-10-20T10:38:52.460" v="25752" actId="20577"/>
          <ac:spMkLst>
            <pc:docMk/>
            <pc:sldMk cId="730492202" sldId="262"/>
            <ac:spMk id="3" creationId="{74E6F070-6737-D923-30C4-F9D04F76F25E}"/>
          </ac:spMkLst>
        </pc:spChg>
        <pc:picChg chg="add mod">
          <ac:chgData name="jason coughran" userId="4d9fbe69f460c086" providerId="LiveId" clId="{D5773224-99C8-4818-B719-676DD8DC305A}" dt="2022-10-20T10:15:16.874" v="21127" actId="1076"/>
          <ac:picMkLst>
            <pc:docMk/>
            <pc:sldMk cId="730492202" sldId="262"/>
            <ac:picMk id="4" creationId="{ECECB4E8-4FD7-8C4C-9F46-6EF1CF844B87}"/>
          </ac:picMkLst>
        </pc:picChg>
        <pc:picChg chg="del">
          <ac:chgData name="jason coughran" userId="4d9fbe69f460c086" providerId="LiveId" clId="{D5773224-99C8-4818-B719-676DD8DC305A}" dt="2022-10-20T10:15:10.676" v="21126" actId="478"/>
          <ac:picMkLst>
            <pc:docMk/>
            <pc:sldMk cId="730492202" sldId="262"/>
            <ac:picMk id="6" creationId="{3FC8A72B-945A-B861-885A-73191454AC3D}"/>
          </ac:picMkLst>
        </pc:picChg>
      </pc:sldChg>
      <pc:sldChg chg="modSp del mod">
        <pc:chgData name="jason coughran" userId="4d9fbe69f460c086" providerId="LiveId" clId="{D5773224-99C8-4818-B719-676DD8DC305A}" dt="2022-10-20T02:50:15.304" v="5877" actId="47"/>
        <pc:sldMkLst>
          <pc:docMk/>
          <pc:sldMk cId="393392273" sldId="263"/>
        </pc:sldMkLst>
        <pc:spChg chg="mod">
          <ac:chgData name="jason coughran" userId="4d9fbe69f460c086" providerId="LiveId" clId="{D5773224-99C8-4818-B719-676DD8DC305A}" dt="2022-10-20T02:47:40.602" v="5704"/>
          <ac:spMkLst>
            <pc:docMk/>
            <pc:sldMk cId="393392273" sldId="263"/>
            <ac:spMk id="2" creationId="{B6F474FD-8CEC-2B75-95C4-EE7C494972F8}"/>
          </ac:spMkLst>
        </pc:spChg>
        <pc:spChg chg="mod">
          <ac:chgData name="jason coughran" userId="4d9fbe69f460c086" providerId="LiveId" clId="{D5773224-99C8-4818-B719-676DD8DC305A}" dt="2022-10-20T02:49:31.574" v="5842" actId="13926"/>
          <ac:spMkLst>
            <pc:docMk/>
            <pc:sldMk cId="393392273" sldId="263"/>
            <ac:spMk id="3" creationId="{74E6F070-6737-D923-30C4-F9D04F76F25E}"/>
          </ac:spMkLst>
        </pc:spChg>
      </pc:sldChg>
      <pc:sldChg chg="modSp mod modNotesTx">
        <pc:chgData name="jason coughran" userId="4d9fbe69f460c086" providerId="LiveId" clId="{D5773224-99C8-4818-B719-676DD8DC305A}" dt="2022-10-20T02:39:08.113" v="4827" actId="114"/>
        <pc:sldMkLst>
          <pc:docMk/>
          <pc:sldMk cId="3468053165" sldId="264"/>
        </pc:sldMkLst>
        <pc:spChg chg="mod">
          <ac:chgData name="jason coughran" userId="4d9fbe69f460c086" providerId="LiveId" clId="{D5773224-99C8-4818-B719-676DD8DC305A}" dt="2022-10-20T02:37:55.133" v="4757" actId="20577"/>
          <ac:spMkLst>
            <pc:docMk/>
            <pc:sldMk cId="3468053165" sldId="264"/>
            <ac:spMk id="2" creationId="{B6F474FD-8CEC-2B75-95C4-EE7C494972F8}"/>
          </ac:spMkLst>
        </pc:spChg>
      </pc:sldChg>
      <pc:sldChg chg="add del">
        <pc:chgData name="jason coughran" userId="4d9fbe69f460c086" providerId="LiveId" clId="{D5773224-99C8-4818-B719-676DD8DC305A}" dt="2022-10-20T02:38:56.308" v="4820" actId="47"/>
        <pc:sldMkLst>
          <pc:docMk/>
          <pc:sldMk cId="4157835377" sldId="265"/>
        </pc:sldMkLst>
      </pc:sldChg>
      <pc:sldChg chg="modNotesTx">
        <pc:chgData name="jason coughran" userId="4d9fbe69f460c086" providerId="LiveId" clId="{D5773224-99C8-4818-B719-676DD8DC305A}" dt="2022-11-03T01:11:59.006" v="29284" actId="20577"/>
        <pc:sldMkLst>
          <pc:docMk/>
          <pc:sldMk cId="1121289162" sldId="266"/>
        </pc:sldMkLst>
      </pc:sldChg>
      <pc:sldChg chg="del">
        <pc:chgData name="jason coughran" userId="4d9fbe69f460c086" providerId="LiveId" clId="{D5773224-99C8-4818-B719-676DD8DC305A}" dt="2022-10-20T02:37:35.345" v="4748" actId="47"/>
        <pc:sldMkLst>
          <pc:docMk/>
          <pc:sldMk cId="82068216" sldId="267"/>
        </pc:sldMkLst>
      </pc:sldChg>
      <pc:sldChg chg="modSp mod ord modNotesTx">
        <pc:chgData name="jason coughran" userId="4d9fbe69f460c086" providerId="LiveId" clId="{D5773224-99C8-4818-B719-676DD8DC305A}" dt="2022-11-03T01:06:50.818" v="29262" actId="20577"/>
        <pc:sldMkLst>
          <pc:docMk/>
          <pc:sldMk cId="906635101" sldId="268"/>
        </pc:sldMkLst>
        <pc:spChg chg="mod">
          <ac:chgData name="jason coughran" userId="4d9fbe69f460c086" providerId="LiveId" clId="{D5773224-99C8-4818-B719-676DD8DC305A}" dt="2022-10-20T02:30:14.849" v="4054"/>
          <ac:spMkLst>
            <pc:docMk/>
            <pc:sldMk cId="906635101" sldId="268"/>
            <ac:spMk id="2" creationId="{B6F474FD-8CEC-2B75-95C4-EE7C494972F8}"/>
          </ac:spMkLst>
        </pc:spChg>
        <pc:spChg chg="mod">
          <ac:chgData name="jason coughran" userId="4d9fbe69f460c086" providerId="LiveId" clId="{D5773224-99C8-4818-B719-676DD8DC305A}" dt="2022-10-20T08:22:54.108" v="17353" actId="20577"/>
          <ac:spMkLst>
            <pc:docMk/>
            <pc:sldMk cId="906635101" sldId="268"/>
            <ac:spMk id="3" creationId="{74E6F070-6737-D923-30C4-F9D04F76F25E}"/>
          </ac:spMkLst>
        </pc:spChg>
      </pc:sldChg>
      <pc:sldChg chg="delSp modSp mod modNotesTx">
        <pc:chgData name="jason coughran" userId="4d9fbe69f460c086" providerId="LiveId" clId="{D5773224-99C8-4818-B719-676DD8DC305A}" dt="2022-10-20T06:55:38.579" v="8489" actId="20577"/>
        <pc:sldMkLst>
          <pc:docMk/>
          <pc:sldMk cId="265729983" sldId="269"/>
        </pc:sldMkLst>
        <pc:spChg chg="mod">
          <ac:chgData name="jason coughran" userId="4d9fbe69f460c086" providerId="LiveId" clId="{D5773224-99C8-4818-B719-676DD8DC305A}" dt="2022-10-20T06:44:40.386" v="7626" actId="1076"/>
          <ac:spMkLst>
            <pc:docMk/>
            <pc:sldMk cId="265729983" sldId="269"/>
            <ac:spMk id="3" creationId="{AB4AE09C-0D14-50D3-819A-196AF572EF49}"/>
          </ac:spMkLst>
        </pc:spChg>
        <pc:grpChg chg="del">
          <ac:chgData name="jason coughran" userId="4d9fbe69f460c086" providerId="LiveId" clId="{D5773224-99C8-4818-B719-676DD8DC305A}" dt="2022-10-20T06:44:08.211" v="7624" actId="478"/>
          <ac:grpSpMkLst>
            <pc:docMk/>
            <pc:sldMk cId="265729983" sldId="269"/>
            <ac:grpSpMk id="18" creationId="{EA66F4B5-6AB0-EB11-504D-7A5722440690}"/>
          </ac:grpSpMkLst>
        </pc:grpChg>
        <pc:picChg chg="del topLvl">
          <ac:chgData name="jason coughran" userId="4d9fbe69f460c086" providerId="LiveId" clId="{D5773224-99C8-4818-B719-676DD8DC305A}" dt="2022-10-20T06:44:08.211" v="7624" actId="478"/>
          <ac:picMkLst>
            <pc:docMk/>
            <pc:sldMk cId="265729983" sldId="269"/>
            <ac:picMk id="15" creationId="{FFBD11A0-735C-C7F9-DE75-1E388C851C29}"/>
          </ac:picMkLst>
        </pc:picChg>
        <pc:picChg chg="del topLvl">
          <ac:chgData name="jason coughran" userId="4d9fbe69f460c086" providerId="LiveId" clId="{D5773224-99C8-4818-B719-676DD8DC305A}" dt="2022-10-20T06:44:19.103" v="7625" actId="478"/>
          <ac:picMkLst>
            <pc:docMk/>
            <pc:sldMk cId="265729983" sldId="269"/>
            <ac:picMk id="17" creationId="{BE8E78FC-C8C5-996A-4A9A-266A648A06E6}"/>
          </ac:picMkLst>
        </pc:picChg>
      </pc:sldChg>
      <pc:sldChg chg="modSp mod modNotesTx">
        <pc:chgData name="jason coughran" userId="4d9fbe69f460c086" providerId="LiveId" clId="{D5773224-99C8-4818-B719-676DD8DC305A}" dt="2022-11-04T09:44:56.548" v="31017" actId="20577"/>
        <pc:sldMkLst>
          <pc:docMk/>
          <pc:sldMk cId="1277767113" sldId="270"/>
        </pc:sldMkLst>
        <pc:spChg chg="mod">
          <ac:chgData name="jason coughran" userId="4d9fbe69f460c086" providerId="LiveId" clId="{D5773224-99C8-4818-B719-676DD8DC305A}" dt="2022-10-20T02:47:37.610" v="5703"/>
          <ac:spMkLst>
            <pc:docMk/>
            <pc:sldMk cId="1277767113" sldId="270"/>
            <ac:spMk id="2" creationId="{B6F474FD-8CEC-2B75-95C4-EE7C494972F8}"/>
          </ac:spMkLst>
        </pc:spChg>
        <pc:spChg chg="mod">
          <ac:chgData name="jason coughran" userId="4d9fbe69f460c086" providerId="LiveId" clId="{D5773224-99C8-4818-B719-676DD8DC305A}" dt="2022-10-22T02:49:29.156" v="29051" actId="20577"/>
          <ac:spMkLst>
            <pc:docMk/>
            <pc:sldMk cId="1277767113" sldId="270"/>
            <ac:spMk id="3" creationId="{74E6F070-6737-D923-30C4-F9D04F76F25E}"/>
          </ac:spMkLst>
        </pc:spChg>
      </pc:sldChg>
      <pc:sldChg chg="modSp mod modNotesTx">
        <pc:chgData name="jason coughran" userId="4d9fbe69f460c086" providerId="LiveId" clId="{D5773224-99C8-4818-B719-676DD8DC305A}" dt="2022-11-03T01:18:49.163" v="29921" actId="20577"/>
        <pc:sldMkLst>
          <pc:docMk/>
          <pc:sldMk cId="550054212" sldId="271"/>
        </pc:sldMkLst>
        <pc:spChg chg="mod">
          <ac:chgData name="jason coughran" userId="4d9fbe69f460c086" providerId="LiveId" clId="{D5773224-99C8-4818-B719-676DD8DC305A}" dt="2022-10-20T02:47:43.175" v="5705"/>
          <ac:spMkLst>
            <pc:docMk/>
            <pc:sldMk cId="550054212" sldId="271"/>
            <ac:spMk id="2" creationId="{B6F474FD-8CEC-2B75-95C4-EE7C494972F8}"/>
          </ac:spMkLst>
        </pc:spChg>
        <pc:spChg chg="mod">
          <ac:chgData name="jason coughran" userId="4d9fbe69f460c086" providerId="LiveId" clId="{D5773224-99C8-4818-B719-676DD8DC305A}" dt="2022-10-20T10:56:57.698" v="28368" actId="20577"/>
          <ac:spMkLst>
            <pc:docMk/>
            <pc:sldMk cId="550054212" sldId="271"/>
            <ac:spMk id="3" creationId="{74E6F070-6737-D923-30C4-F9D04F76F25E}"/>
          </ac:spMkLst>
        </pc:spChg>
      </pc:sldChg>
      <pc:sldChg chg="add del">
        <pc:chgData name="jason coughran" userId="4d9fbe69f460c086" providerId="LiveId" clId="{D5773224-99C8-4818-B719-676DD8DC305A}" dt="2022-10-20T02:48:59.375" v="5839" actId="47"/>
        <pc:sldMkLst>
          <pc:docMk/>
          <pc:sldMk cId="3070564057" sldId="272"/>
        </pc:sldMkLst>
      </pc:sldChg>
      <pc:sldChg chg="add del">
        <pc:chgData name="jason coughran" userId="4d9fbe69f460c086" providerId="LiveId" clId="{D5773224-99C8-4818-B719-676DD8DC305A}" dt="2022-10-13T07:35:37.992" v="995" actId="47"/>
        <pc:sldMkLst>
          <pc:docMk/>
          <pc:sldMk cId="2366395729" sldId="273"/>
        </pc:sldMkLst>
      </pc:sldChg>
      <pc:sldChg chg="addSp delSp modSp add mod modNotesTx">
        <pc:chgData name="jason coughran" userId="4d9fbe69f460c086" providerId="LiveId" clId="{D5773224-99C8-4818-B719-676DD8DC305A}" dt="2022-10-20T07:37:45.410" v="10920" actId="113"/>
        <pc:sldMkLst>
          <pc:docMk/>
          <pc:sldMk cId="3313965600" sldId="274"/>
        </pc:sldMkLst>
        <pc:spChg chg="mod">
          <ac:chgData name="jason coughran" userId="4d9fbe69f460c086" providerId="LiveId" clId="{D5773224-99C8-4818-B719-676DD8DC305A}" dt="2022-10-13T07:38:36.867" v="1255" actId="20577"/>
          <ac:spMkLst>
            <pc:docMk/>
            <pc:sldMk cId="3313965600" sldId="274"/>
            <ac:spMk id="2" creationId="{B6F474FD-8CEC-2B75-95C4-EE7C494972F8}"/>
          </ac:spMkLst>
        </pc:spChg>
        <pc:spChg chg="mod">
          <ac:chgData name="jason coughran" userId="4d9fbe69f460c086" providerId="LiveId" clId="{D5773224-99C8-4818-B719-676DD8DC305A}" dt="2022-10-20T07:37:45.410" v="10920" actId="113"/>
          <ac:spMkLst>
            <pc:docMk/>
            <pc:sldMk cId="3313965600" sldId="274"/>
            <ac:spMk id="3" creationId="{74E6F070-6737-D923-30C4-F9D04F76F25E}"/>
          </ac:spMkLst>
        </pc:spChg>
        <pc:spChg chg="add del mod">
          <ac:chgData name="jason coughran" userId="4d9fbe69f460c086" providerId="LiveId" clId="{D5773224-99C8-4818-B719-676DD8DC305A}" dt="2022-10-20T06:47:10.264" v="7646" actId="478"/>
          <ac:spMkLst>
            <pc:docMk/>
            <pc:sldMk cId="3313965600" sldId="274"/>
            <ac:spMk id="6" creationId="{01230E49-C113-9B0E-8292-26F3F7482AD2}"/>
          </ac:spMkLst>
        </pc:spChg>
        <pc:picChg chg="add del mod">
          <ac:chgData name="jason coughran" userId="4d9fbe69f460c086" providerId="LiveId" clId="{D5773224-99C8-4818-B719-676DD8DC305A}" dt="2022-10-20T06:45:16.483" v="7628" actId="478"/>
          <ac:picMkLst>
            <pc:docMk/>
            <pc:sldMk cId="3313965600" sldId="274"/>
            <ac:picMk id="4" creationId="{93AD99B3-1AEB-11AE-08BD-4AC0EE869884}"/>
          </ac:picMkLst>
        </pc:picChg>
        <pc:picChg chg="del">
          <ac:chgData name="jason coughran" userId="4d9fbe69f460c086" providerId="LiveId" clId="{D5773224-99C8-4818-B719-676DD8DC305A}" dt="2022-10-20T06:45:17.658" v="7629" actId="478"/>
          <ac:picMkLst>
            <pc:docMk/>
            <pc:sldMk cId="3313965600" sldId="274"/>
            <ac:picMk id="5" creationId="{017C4445-E7E4-651F-CF5D-6ED5F60DE829}"/>
          </ac:picMkLst>
        </pc:picChg>
      </pc:sldChg>
      <pc:sldChg chg="modSp add mod modNotesTx">
        <pc:chgData name="jason coughran" userId="4d9fbe69f460c086" providerId="LiveId" clId="{D5773224-99C8-4818-B719-676DD8DC305A}" dt="2022-11-03T01:09:24.059" v="29276" actId="255"/>
        <pc:sldMkLst>
          <pc:docMk/>
          <pc:sldMk cId="2629720947" sldId="275"/>
        </pc:sldMkLst>
        <pc:spChg chg="mod">
          <ac:chgData name="jason coughran" userId="4d9fbe69f460c086" providerId="LiveId" clId="{D5773224-99C8-4818-B719-676DD8DC305A}" dt="2022-10-20T08:30:29.871" v="18397" actId="20577"/>
          <ac:spMkLst>
            <pc:docMk/>
            <pc:sldMk cId="2629720947" sldId="275"/>
            <ac:spMk id="3" creationId="{74E6F070-6737-D923-30C4-F9D04F76F25E}"/>
          </ac:spMkLst>
        </pc:spChg>
      </pc:sldChg>
      <pc:sldChg chg="modSp add mod modNotesTx">
        <pc:chgData name="jason coughran" userId="4d9fbe69f460c086" providerId="LiveId" clId="{D5773224-99C8-4818-B719-676DD8DC305A}" dt="2022-10-20T08:42:16.116" v="20456" actId="5793"/>
        <pc:sldMkLst>
          <pc:docMk/>
          <pc:sldMk cId="3194378823" sldId="276"/>
        </pc:sldMkLst>
        <pc:spChg chg="mod">
          <ac:chgData name="jason coughran" userId="4d9fbe69f460c086" providerId="LiveId" clId="{D5773224-99C8-4818-B719-676DD8DC305A}" dt="2022-10-20T08:42:16.116" v="20456" actId="5793"/>
          <ac:spMkLst>
            <pc:docMk/>
            <pc:sldMk cId="3194378823" sldId="276"/>
            <ac:spMk id="3" creationId="{74E6F070-6737-D923-30C4-F9D04F76F25E}"/>
          </ac:spMkLst>
        </pc:spChg>
      </pc:sldChg>
      <pc:sldChg chg="modSp add mod modNotesTx">
        <pc:chgData name="jason coughran" userId="4d9fbe69f460c086" providerId="LiveId" clId="{D5773224-99C8-4818-B719-676DD8DC305A}" dt="2022-11-03T01:16:20.025" v="29591" actId="5793"/>
        <pc:sldMkLst>
          <pc:docMk/>
          <pc:sldMk cId="1980139951" sldId="277"/>
        </pc:sldMkLst>
        <pc:spChg chg="mod">
          <ac:chgData name="jason coughran" userId="4d9fbe69f460c086" providerId="LiveId" clId="{D5773224-99C8-4818-B719-676DD8DC305A}" dt="2022-10-20T10:50:27.558" v="27645" actId="20577"/>
          <ac:spMkLst>
            <pc:docMk/>
            <pc:sldMk cId="1980139951" sldId="277"/>
            <ac:spMk id="3" creationId="{74E6F070-6737-D923-30C4-F9D04F76F25E}"/>
          </ac:spMkLst>
        </pc:spChg>
      </pc:sldChg>
      <pc:sldChg chg="delSp add mod modNotesTx">
        <pc:chgData name="jason coughran" userId="4d9fbe69f460c086" providerId="LiveId" clId="{D5773224-99C8-4818-B719-676DD8DC305A}" dt="2022-10-20T06:53:24.414" v="8333" actId="113"/>
        <pc:sldMkLst>
          <pc:docMk/>
          <pc:sldMk cId="2558641746" sldId="278"/>
        </pc:sldMkLst>
        <pc:spChg chg="del">
          <ac:chgData name="jason coughran" userId="4d9fbe69f460c086" providerId="LiveId" clId="{D5773224-99C8-4818-B719-676DD8DC305A}" dt="2022-10-20T06:53:12.856" v="8331" actId="478"/>
          <ac:spMkLst>
            <pc:docMk/>
            <pc:sldMk cId="2558641746" sldId="278"/>
            <ac:spMk id="6" creationId="{01230E49-C113-9B0E-8292-26F3F7482AD2}"/>
          </ac:spMkLst>
        </pc:spChg>
      </pc:sldChg>
      <pc:sldChg chg="modSp add mod ord modNotesTx">
        <pc:chgData name="jason coughran" userId="4d9fbe69f460c086" providerId="LiveId" clId="{D5773224-99C8-4818-B719-676DD8DC305A}" dt="2022-11-03T01:11:20.559" v="29278" actId="114"/>
        <pc:sldMkLst>
          <pc:docMk/>
          <pc:sldMk cId="1381652243" sldId="279"/>
        </pc:sldMkLst>
        <pc:spChg chg="mod">
          <ac:chgData name="jason coughran" userId="4d9fbe69f460c086" providerId="LiveId" clId="{D5773224-99C8-4818-B719-676DD8DC305A}" dt="2022-10-20T07:44:08.357" v="11655"/>
          <ac:spMkLst>
            <pc:docMk/>
            <pc:sldMk cId="1381652243" sldId="279"/>
            <ac:spMk id="2" creationId="{B6F474FD-8CEC-2B75-95C4-EE7C494972F8}"/>
          </ac:spMkLst>
        </pc:spChg>
        <pc:spChg chg="mod">
          <ac:chgData name="jason coughran" userId="4d9fbe69f460c086" providerId="LiveId" clId="{D5773224-99C8-4818-B719-676DD8DC305A}" dt="2022-10-20T07:37:30.392" v="10919" actId="113"/>
          <ac:spMkLst>
            <pc:docMk/>
            <pc:sldMk cId="1381652243" sldId="279"/>
            <ac:spMk id="3" creationId="{74E6F070-6737-D923-30C4-F9D04F76F25E}"/>
          </ac:spMkLst>
        </pc:spChg>
      </pc:sldChg>
      <pc:sldChg chg="modSp add mod ord modNotesTx">
        <pc:chgData name="jason coughran" userId="4d9fbe69f460c086" providerId="LiveId" clId="{D5773224-99C8-4818-B719-676DD8DC305A}" dt="2022-10-20T08:26:16.057" v="17586" actId="20577"/>
        <pc:sldMkLst>
          <pc:docMk/>
          <pc:sldMk cId="4167909368" sldId="280"/>
        </pc:sldMkLst>
        <pc:spChg chg="mod">
          <ac:chgData name="jason coughran" userId="4d9fbe69f460c086" providerId="LiveId" clId="{D5773224-99C8-4818-B719-676DD8DC305A}" dt="2022-10-20T07:25:39.796" v="10430"/>
          <ac:spMkLst>
            <pc:docMk/>
            <pc:sldMk cId="4167909368" sldId="280"/>
            <ac:spMk id="2" creationId="{B6F474FD-8CEC-2B75-95C4-EE7C494972F8}"/>
          </ac:spMkLst>
        </pc:spChg>
        <pc:spChg chg="mod">
          <ac:chgData name="jason coughran" userId="4d9fbe69f460c086" providerId="LiveId" clId="{D5773224-99C8-4818-B719-676DD8DC305A}" dt="2022-10-20T07:18:12.002" v="9018" actId="113"/>
          <ac:spMkLst>
            <pc:docMk/>
            <pc:sldMk cId="4167909368" sldId="280"/>
            <ac:spMk id="3" creationId="{74E6F070-6737-D923-30C4-F9D04F76F25E}"/>
          </ac:spMkLst>
        </pc:spChg>
      </pc:sldChg>
      <pc:sldChg chg="modSp add mod ord modNotesTx">
        <pc:chgData name="jason coughran" userId="4d9fbe69f460c086" providerId="LiveId" clId="{D5773224-99C8-4818-B719-676DD8DC305A}" dt="2022-11-03T01:13:52.977" v="29286" actId="6549"/>
        <pc:sldMkLst>
          <pc:docMk/>
          <pc:sldMk cId="1268617715" sldId="281"/>
        </pc:sldMkLst>
        <pc:spChg chg="mod">
          <ac:chgData name="jason coughran" userId="4d9fbe69f460c086" providerId="LiveId" clId="{D5773224-99C8-4818-B719-676DD8DC305A}" dt="2022-10-20T07:52:20.600" v="12010" actId="20577"/>
          <ac:spMkLst>
            <pc:docMk/>
            <pc:sldMk cId="1268617715" sldId="281"/>
            <ac:spMk id="2" creationId="{B6F474FD-8CEC-2B75-95C4-EE7C494972F8}"/>
          </ac:spMkLst>
        </pc:spChg>
        <pc:spChg chg="mod">
          <ac:chgData name="jason coughran" userId="4d9fbe69f460c086" providerId="LiveId" clId="{D5773224-99C8-4818-B719-676DD8DC305A}" dt="2022-10-20T07:51:55.670" v="11990" actId="20577"/>
          <ac:spMkLst>
            <pc:docMk/>
            <pc:sldMk cId="1268617715" sldId="281"/>
            <ac:spMk id="3" creationId="{74E6F070-6737-D923-30C4-F9D04F76F25E}"/>
          </ac:spMkLst>
        </pc:spChg>
      </pc:sldChg>
      <pc:sldChg chg="modSp add mod modNotesTx">
        <pc:chgData name="jason coughran" userId="4d9fbe69f460c086" providerId="LiveId" clId="{D5773224-99C8-4818-B719-676DD8DC305A}" dt="2022-11-03T01:07:03.462" v="29275" actId="20577"/>
        <pc:sldMkLst>
          <pc:docMk/>
          <pc:sldMk cId="3243532305" sldId="282"/>
        </pc:sldMkLst>
        <pc:spChg chg="mod">
          <ac:chgData name="jason coughran" userId="4d9fbe69f460c086" providerId="LiveId" clId="{D5773224-99C8-4818-B719-676DD8DC305A}" dt="2022-10-20T08:25:28.048" v="17564" actId="20577"/>
          <ac:spMkLst>
            <pc:docMk/>
            <pc:sldMk cId="3243532305" sldId="282"/>
            <ac:spMk id="3" creationId="{74E6F070-6737-D923-30C4-F9D04F76F25E}"/>
          </ac:spMkLst>
        </pc:spChg>
      </pc:sldChg>
      <pc:sldChg chg="add del modNotesTx">
        <pc:chgData name="jason coughran" userId="4d9fbe69f460c086" providerId="LiveId" clId="{D5773224-99C8-4818-B719-676DD8DC305A}" dt="2022-11-03T01:23:31.900" v="30165" actId="2696"/>
        <pc:sldMkLst>
          <pc:docMk/>
          <pc:sldMk cId="1156924792" sldId="283"/>
        </pc:sldMkLst>
      </pc:sldChg>
    </pc:docChg>
  </pc:docChgLst>
  <pc:docChgLst>
    <pc:chgData name="jason coughran" userId="4d9fbe69f460c086" providerId="LiveId" clId="{966E612C-D48A-4107-B7F7-C3E049025171}"/>
    <pc:docChg chg="undo custSel addSld modSld sldOrd addMainMaster delMainMaster">
      <pc:chgData name="jason coughran" userId="4d9fbe69f460c086" providerId="LiveId" clId="{966E612C-D48A-4107-B7F7-C3E049025171}" dt="2022-08-12T12:37:32.223" v="29229" actId="113"/>
      <pc:docMkLst>
        <pc:docMk/>
      </pc:docMkLst>
      <pc:sldChg chg="addSp delSp modSp new mod setBg modClrScheme chgLayout modNotesTx">
        <pc:chgData name="jason coughran" userId="4d9fbe69f460c086" providerId="LiveId" clId="{966E612C-D48A-4107-B7F7-C3E049025171}" dt="2022-08-09T05:54:06.779" v="13018" actId="114"/>
        <pc:sldMkLst>
          <pc:docMk/>
          <pc:sldMk cId="3291122111" sldId="256"/>
        </pc:sldMkLst>
        <pc:spChg chg="mod">
          <ac:chgData name="jason coughran" userId="4d9fbe69f460c086" providerId="LiveId" clId="{966E612C-D48A-4107-B7F7-C3E049025171}" dt="2022-07-23T08:52:16.650" v="67" actId="20577"/>
          <ac:spMkLst>
            <pc:docMk/>
            <pc:sldMk cId="3291122111" sldId="256"/>
            <ac:spMk id="2" creationId="{B192B474-5EFA-D4FB-08E8-4DEA961685E2}"/>
          </ac:spMkLst>
        </pc:spChg>
        <pc:spChg chg="mod">
          <ac:chgData name="jason coughran" userId="4d9fbe69f460c086" providerId="LiveId" clId="{966E612C-D48A-4107-B7F7-C3E049025171}" dt="2022-07-23T08:52:28.306" v="69" actId="1076"/>
          <ac:spMkLst>
            <pc:docMk/>
            <pc:sldMk cId="3291122111" sldId="256"/>
            <ac:spMk id="3" creationId="{AB4AE09C-0D14-50D3-819A-196AF572EF49}"/>
          </ac:spMkLst>
        </pc:spChg>
        <pc:spChg chg="add del">
          <ac:chgData name="jason coughran" userId="4d9fbe69f460c086" providerId="LiveId" clId="{966E612C-D48A-4107-B7F7-C3E049025171}" dt="2022-07-23T08:30:44.038" v="3" actId="26606"/>
          <ac:spMkLst>
            <pc:docMk/>
            <pc:sldMk cId="3291122111" sldId="256"/>
            <ac:spMk id="9" creationId="{A88F843D-1C1B-C740-AC27-E3238D0F5F47}"/>
          </ac:spMkLst>
        </pc:spChg>
        <pc:spChg chg="add del">
          <ac:chgData name="jason coughran" userId="4d9fbe69f460c086" providerId="LiveId" clId="{966E612C-D48A-4107-B7F7-C3E049025171}" dt="2022-07-23T08:30:44.038" v="3" actId="26606"/>
          <ac:spMkLst>
            <pc:docMk/>
            <pc:sldMk cId="3291122111" sldId="256"/>
            <ac:spMk id="11" creationId="{A21C8291-E3D5-4240-8FF4-E5213CBCC453}"/>
          </ac:spMkLst>
        </pc:spChg>
        <pc:spChg chg="add del">
          <ac:chgData name="jason coughran" userId="4d9fbe69f460c086" providerId="LiveId" clId="{966E612C-D48A-4107-B7F7-C3E049025171}" dt="2022-07-23T08:30:44.038" v="3" actId="26606"/>
          <ac:spMkLst>
            <pc:docMk/>
            <pc:sldMk cId="3291122111" sldId="256"/>
            <ac:spMk id="13" creationId="{08B44AFE-C181-7047-8CC9-CA00BD385EEA}"/>
          </ac:spMkLst>
        </pc:spChg>
        <pc:grpChg chg="add mod">
          <ac:chgData name="jason coughran" userId="4d9fbe69f460c086" providerId="LiveId" clId="{966E612C-D48A-4107-B7F7-C3E049025171}" dt="2022-07-23T08:59:04.241" v="83" actId="1076"/>
          <ac:grpSpMkLst>
            <pc:docMk/>
            <pc:sldMk cId="3291122111" sldId="256"/>
            <ac:grpSpMk id="18" creationId="{EA66F4B5-6AB0-EB11-504D-7A5722440690}"/>
          </ac:grpSpMkLst>
        </pc:grpChg>
        <pc:picChg chg="add del">
          <ac:chgData name="jason coughran" userId="4d9fbe69f460c086" providerId="LiveId" clId="{966E612C-D48A-4107-B7F7-C3E049025171}" dt="2022-07-23T08:30:44.038" v="3" actId="26606"/>
          <ac:picMkLst>
            <pc:docMk/>
            <pc:sldMk cId="3291122111" sldId="256"/>
            <ac:picMk id="4" creationId="{9EF3B820-0BAF-9730-EDAA-8D8E7EE613E1}"/>
          </ac:picMkLst>
        </pc:picChg>
        <pc:picChg chg="add del mod">
          <ac:chgData name="jason coughran" userId="4d9fbe69f460c086" providerId="LiveId" clId="{966E612C-D48A-4107-B7F7-C3E049025171}" dt="2022-07-23T08:51:10.415" v="56" actId="478"/>
          <ac:picMkLst>
            <pc:docMk/>
            <pc:sldMk cId="3291122111" sldId="256"/>
            <ac:picMk id="6" creationId="{6F285D33-0B7C-6458-EA2C-2AFAD0777C4A}"/>
          </ac:picMkLst>
        </pc:picChg>
        <pc:picChg chg="add del mod">
          <ac:chgData name="jason coughran" userId="4d9fbe69f460c086" providerId="LiveId" clId="{966E612C-D48A-4107-B7F7-C3E049025171}" dt="2022-07-23T08:50:06.277" v="48" actId="478"/>
          <ac:picMkLst>
            <pc:docMk/>
            <pc:sldMk cId="3291122111" sldId="256"/>
            <ac:picMk id="8" creationId="{B75DDBEF-392D-69B8-4528-8DA8144B2752}"/>
          </ac:picMkLst>
        </pc:picChg>
        <pc:picChg chg="add del mod">
          <ac:chgData name="jason coughran" userId="4d9fbe69f460c086" providerId="LiveId" clId="{966E612C-D48A-4107-B7F7-C3E049025171}" dt="2022-07-23T08:50:07.053" v="49" actId="478"/>
          <ac:picMkLst>
            <pc:docMk/>
            <pc:sldMk cId="3291122111" sldId="256"/>
            <ac:picMk id="12" creationId="{F2ABCCEE-6C43-2BF0-BE44-D42BC89A4D52}"/>
          </ac:picMkLst>
        </pc:picChg>
        <pc:picChg chg="add mod">
          <ac:chgData name="jason coughran" userId="4d9fbe69f460c086" providerId="LiveId" clId="{966E612C-D48A-4107-B7F7-C3E049025171}" dt="2022-07-23T08:59:22.668" v="84" actId="14100"/>
          <ac:picMkLst>
            <pc:docMk/>
            <pc:sldMk cId="3291122111" sldId="256"/>
            <ac:picMk id="15" creationId="{FFBD11A0-735C-C7F9-DE75-1E388C851C29}"/>
          </ac:picMkLst>
        </pc:picChg>
        <pc:picChg chg="add mod">
          <ac:chgData name="jason coughran" userId="4d9fbe69f460c086" providerId="LiveId" clId="{966E612C-D48A-4107-B7F7-C3E049025171}" dt="2022-07-23T08:58:08.702" v="80"/>
          <ac:picMkLst>
            <pc:docMk/>
            <pc:sldMk cId="3291122111" sldId="256"/>
            <ac:picMk id="17" creationId="{BE8E78FC-C8C5-996A-4A9A-266A648A06E6}"/>
          </ac:picMkLst>
        </pc:picChg>
      </pc:sldChg>
      <pc:sldChg chg="addSp modSp new mod modNotesTx">
        <pc:chgData name="jason coughran" userId="4d9fbe69f460c086" providerId="LiveId" clId="{966E612C-D48A-4107-B7F7-C3E049025171}" dt="2022-08-12T12:16:58.345" v="28727" actId="20577"/>
        <pc:sldMkLst>
          <pc:docMk/>
          <pc:sldMk cId="37290016" sldId="257"/>
        </pc:sldMkLst>
        <pc:spChg chg="mod">
          <ac:chgData name="jason coughran" userId="4d9fbe69f460c086" providerId="LiveId" clId="{966E612C-D48A-4107-B7F7-C3E049025171}" dt="2022-07-29T11:20:44.011" v="3373" actId="20577"/>
          <ac:spMkLst>
            <pc:docMk/>
            <pc:sldMk cId="37290016" sldId="257"/>
            <ac:spMk id="2" creationId="{B6F474FD-8CEC-2B75-95C4-EE7C494972F8}"/>
          </ac:spMkLst>
        </pc:spChg>
        <pc:spChg chg="mod">
          <ac:chgData name="jason coughran" userId="4d9fbe69f460c086" providerId="LiveId" clId="{966E612C-D48A-4107-B7F7-C3E049025171}" dt="2022-07-23T09:10:21.772" v="450" actId="114"/>
          <ac:spMkLst>
            <pc:docMk/>
            <pc:sldMk cId="37290016" sldId="257"/>
            <ac:spMk id="3" creationId="{74E6F070-6737-D923-30C4-F9D04F76F25E}"/>
          </ac:spMkLst>
        </pc:spChg>
        <pc:picChg chg="add mod">
          <ac:chgData name="jason coughran" userId="4d9fbe69f460c086" providerId="LiveId" clId="{966E612C-D48A-4107-B7F7-C3E049025171}" dt="2022-07-23T09:38:05.014" v="1365" actId="1076"/>
          <ac:picMkLst>
            <pc:docMk/>
            <pc:sldMk cId="37290016" sldId="257"/>
            <ac:picMk id="5" creationId="{017C4445-E7E4-651F-CF5D-6ED5F60DE829}"/>
          </ac:picMkLst>
        </pc:picChg>
      </pc:sldChg>
      <pc:sldChg chg="addSp delSp modSp add mod modNotesTx">
        <pc:chgData name="jason coughran" userId="4d9fbe69f460c086" providerId="LiveId" clId="{966E612C-D48A-4107-B7F7-C3E049025171}" dt="2022-08-12T12:17:56.881" v="28730" actId="114"/>
        <pc:sldMkLst>
          <pc:docMk/>
          <pc:sldMk cId="1114505871" sldId="258"/>
        </pc:sldMkLst>
        <pc:spChg chg="mod">
          <ac:chgData name="jason coughran" userId="4d9fbe69f460c086" providerId="LiveId" clId="{966E612C-D48A-4107-B7F7-C3E049025171}" dt="2022-07-29T11:25:27.214" v="3855" actId="255"/>
          <ac:spMkLst>
            <pc:docMk/>
            <pc:sldMk cId="1114505871" sldId="258"/>
            <ac:spMk id="2" creationId="{B6F474FD-8CEC-2B75-95C4-EE7C494972F8}"/>
          </ac:spMkLst>
        </pc:spChg>
        <pc:spChg chg="mod">
          <ac:chgData name="jason coughran" userId="4d9fbe69f460c086" providerId="LiveId" clId="{966E612C-D48A-4107-B7F7-C3E049025171}" dt="2022-08-09T05:58:51.151" v="13059" actId="114"/>
          <ac:spMkLst>
            <pc:docMk/>
            <pc:sldMk cId="1114505871" sldId="258"/>
            <ac:spMk id="3" creationId="{74E6F070-6737-D923-30C4-F9D04F76F25E}"/>
          </ac:spMkLst>
        </pc:spChg>
        <pc:picChg chg="add del mod">
          <ac:chgData name="jason coughran" userId="4d9fbe69f460c086" providerId="LiveId" clId="{966E612C-D48A-4107-B7F7-C3E049025171}" dt="2022-07-23T09:35:39.407" v="1338" actId="478"/>
          <ac:picMkLst>
            <pc:docMk/>
            <pc:sldMk cId="1114505871" sldId="258"/>
            <ac:picMk id="5" creationId="{01DF3A26-16C7-F54B-8170-B3ABF14EB73C}"/>
          </ac:picMkLst>
        </pc:picChg>
        <pc:picChg chg="add mod">
          <ac:chgData name="jason coughran" userId="4d9fbe69f460c086" providerId="LiveId" clId="{966E612C-D48A-4107-B7F7-C3E049025171}" dt="2022-07-23T09:38:10.368" v="1366" actId="1076"/>
          <ac:picMkLst>
            <pc:docMk/>
            <pc:sldMk cId="1114505871" sldId="258"/>
            <ac:picMk id="7" creationId="{6E129212-8D44-DA8D-6AF2-14FFCCCF1E1A}"/>
          </ac:picMkLst>
        </pc:picChg>
      </pc:sldChg>
      <pc:sldChg chg="addSp modSp add mod modNotesTx">
        <pc:chgData name="jason coughran" userId="4d9fbe69f460c086" providerId="LiveId" clId="{966E612C-D48A-4107-B7F7-C3E049025171}" dt="2022-08-12T12:19:25.036" v="28764" actId="20577"/>
        <pc:sldMkLst>
          <pc:docMk/>
          <pc:sldMk cId="3969874585" sldId="259"/>
        </pc:sldMkLst>
        <pc:spChg chg="mod">
          <ac:chgData name="jason coughran" userId="4d9fbe69f460c086" providerId="LiveId" clId="{966E612C-D48A-4107-B7F7-C3E049025171}" dt="2022-07-29T11:25:53.218" v="3858" actId="20577"/>
          <ac:spMkLst>
            <pc:docMk/>
            <pc:sldMk cId="3969874585" sldId="259"/>
            <ac:spMk id="2" creationId="{B6F474FD-8CEC-2B75-95C4-EE7C494972F8}"/>
          </ac:spMkLst>
        </pc:spChg>
        <pc:spChg chg="mod">
          <ac:chgData name="jason coughran" userId="4d9fbe69f460c086" providerId="LiveId" clId="{966E612C-D48A-4107-B7F7-C3E049025171}" dt="2022-08-09T05:59:58.673" v="13062" actId="114"/>
          <ac:spMkLst>
            <pc:docMk/>
            <pc:sldMk cId="3969874585" sldId="259"/>
            <ac:spMk id="3" creationId="{74E6F070-6737-D923-30C4-F9D04F76F25E}"/>
          </ac:spMkLst>
        </pc:spChg>
        <pc:picChg chg="add mod">
          <ac:chgData name="jason coughran" userId="4d9fbe69f460c086" providerId="LiveId" clId="{966E612C-D48A-4107-B7F7-C3E049025171}" dt="2022-07-23T09:37:58.687" v="1364" actId="1076"/>
          <ac:picMkLst>
            <pc:docMk/>
            <pc:sldMk cId="3969874585" sldId="259"/>
            <ac:picMk id="5" creationId="{43EA3575-1BA0-D022-CC31-494F38A519EA}"/>
          </ac:picMkLst>
        </pc:picChg>
      </pc:sldChg>
      <pc:sldChg chg="addSp delSp modSp add mod modNotesTx">
        <pc:chgData name="jason coughran" userId="4d9fbe69f460c086" providerId="LiveId" clId="{966E612C-D48A-4107-B7F7-C3E049025171}" dt="2022-08-12T12:21:02.338" v="28782" actId="20577"/>
        <pc:sldMkLst>
          <pc:docMk/>
          <pc:sldMk cId="1899785690" sldId="260"/>
        </pc:sldMkLst>
        <pc:spChg chg="mod">
          <ac:chgData name="jason coughran" userId="4d9fbe69f460c086" providerId="LiveId" clId="{966E612C-D48A-4107-B7F7-C3E049025171}" dt="2022-07-29T11:28:38.620" v="4092" actId="20577"/>
          <ac:spMkLst>
            <pc:docMk/>
            <pc:sldMk cId="1899785690" sldId="260"/>
            <ac:spMk id="2" creationId="{B6F474FD-8CEC-2B75-95C4-EE7C494972F8}"/>
          </ac:spMkLst>
        </pc:spChg>
        <pc:spChg chg="mod">
          <ac:chgData name="jason coughran" userId="4d9fbe69f460c086" providerId="LiveId" clId="{966E612C-D48A-4107-B7F7-C3E049025171}" dt="2022-07-29T11:34:53.856" v="4843" actId="113"/>
          <ac:spMkLst>
            <pc:docMk/>
            <pc:sldMk cId="1899785690" sldId="260"/>
            <ac:spMk id="3" creationId="{74E6F070-6737-D923-30C4-F9D04F76F25E}"/>
          </ac:spMkLst>
        </pc:spChg>
        <pc:picChg chg="add mod">
          <ac:chgData name="jason coughran" userId="4d9fbe69f460c086" providerId="LiveId" clId="{966E612C-D48A-4107-B7F7-C3E049025171}" dt="2022-08-09T10:10:59.934" v="28393" actId="14861"/>
          <ac:picMkLst>
            <pc:docMk/>
            <pc:sldMk cId="1899785690" sldId="260"/>
            <ac:picMk id="5" creationId="{027F85B7-1012-65EA-4E4A-EE4EBB44E9D9}"/>
          </ac:picMkLst>
        </pc:picChg>
        <pc:picChg chg="del">
          <ac:chgData name="jason coughran" userId="4d9fbe69f460c086" providerId="LiveId" clId="{966E612C-D48A-4107-B7F7-C3E049025171}" dt="2022-07-29T11:33:04.250" v="4566" actId="478"/>
          <ac:picMkLst>
            <pc:docMk/>
            <pc:sldMk cId="1899785690" sldId="260"/>
            <ac:picMk id="5" creationId="{43EA3575-1BA0-D022-CC31-494F38A519EA}"/>
          </ac:picMkLst>
        </pc:picChg>
      </pc:sldChg>
      <pc:sldChg chg="addSp delSp modSp add mod modNotesTx">
        <pc:chgData name="jason coughran" userId="4d9fbe69f460c086" providerId="LiveId" clId="{966E612C-D48A-4107-B7F7-C3E049025171}" dt="2022-08-12T12:21:17.707" v="28784" actId="20577"/>
        <pc:sldMkLst>
          <pc:docMk/>
          <pc:sldMk cId="108588930" sldId="261"/>
        </pc:sldMkLst>
        <pc:spChg chg="mod">
          <ac:chgData name="jason coughran" userId="4d9fbe69f460c086" providerId="LiveId" clId="{966E612C-D48A-4107-B7F7-C3E049025171}" dt="2022-08-09T06:10:02.885" v="13225" actId="20577"/>
          <ac:spMkLst>
            <pc:docMk/>
            <pc:sldMk cId="108588930" sldId="261"/>
            <ac:spMk id="3" creationId="{74E6F070-6737-D923-30C4-F9D04F76F25E}"/>
          </ac:spMkLst>
        </pc:spChg>
        <pc:picChg chg="del">
          <ac:chgData name="jason coughran" userId="4d9fbe69f460c086" providerId="LiveId" clId="{966E612C-D48A-4107-B7F7-C3E049025171}" dt="2022-08-09T10:08:43.287" v="28373" actId="478"/>
          <ac:picMkLst>
            <pc:docMk/>
            <pc:sldMk cId="108588930" sldId="261"/>
            <ac:picMk id="5" creationId="{43EA3575-1BA0-D022-CC31-494F38A519EA}"/>
          </ac:picMkLst>
        </pc:picChg>
        <pc:picChg chg="add mod">
          <ac:chgData name="jason coughran" userId="4d9fbe69f460c086" providerId="LiveId" clId="{966E612C-D48A-4107-B7F7-C3E049025171}" dt="2022-08-09T10:11:10.897" v="28395" actId="14861"/>
          <ac:picMkLst>
            <pc:docMk/>
            <pc:sldMk cId="108588930" sldId="261"/>
            <ac:picMk id="6" creationId="{4EFE6266-53F5-4FAC-8E08-105D71FEB9CF}"/>
          </ac:picMkLst>
        </pc:picChg>
      </pc:sldChg>
      <pc:sldChg chg="addSp delSp modSp add mod modNotesTx">
        <pc:chgData name="jason coughran" userId="4d9fbe69f460c086" providerId="LiveId" clId="{966E612C-D48A-4107-B7F7-C3E049025171}" dt="2022-08-12T12:27:11.198" v="28893" actId="20577"/>
        <pc:sldMkLst>
          <pc:docMk/>
          <pc:sldMk cId="730492202" sldId="262"/>
        </pc:sldMkLst>
        <pc:spChg chg="mod">
          <ac:chgData name="jason coughran" userId="4d9fbe69f460c086" providerId="LiveId" clId="{966E612C-D48A-4107-B7F7-C3E049025171}" dt="2022-07-29T11:46:46.935" v="6522" actId="20577"/>
          <ac:spMkLst>
            <pc:docMk/>
            <pc:sldMk cId="730492202" sldId="262"/>
            <ac:spMk id="2" creationId="{B6F474FD-8CEC-2B75-95C4-EE7C494972F8}"/>
          </ac:spMkLst>
        </pc:spChg>
        <pc:spChg chg="mod">
          <ac:chgData name="jason coughran" userId="4d9fbe69f460c086" providerId="LiveId" clId="{966E612C-D48A-4107-B7F7-C3E049025171}" dt="2022-08-09T06:22:58.270" v="13908" actId="20578"/>
          <ac:spMkLst>
            <pc:docMk/>
            <pc:sldMk cId="730492202" sldId="262"/>
            <ac:spMk id="3" creationId="{74E6F070-6737-D923-30C4-F9D04F76F25E}"/>
          </ac:spMkLst>
        </pc:spChg>
        <pc:picChg chg="del">
          <ac:chgData name="jason coughran" userId="4d9fbe69f460c086" providerId="LiveId" clId="{966E612C-D48A-4107-B7F7-C3E049025171}" dt="2022-08-09T10:12:10.732" v="28402" actId="478"/>
          <ac:picMkLst>
            <pc:docMk/>
            <pc:sldMk cId="730492202" sldId="262"/>
            <ac:picMk id="5" creationId="{43EA3575-1BA0-D022-CC31-494F38A519EA}"/>
          </ac:picMkLst>
        </pc:picChg>
        <pc:picChg chg="add mod">
          <ac:chgData name="jason coughran" userId="4d9fbe69f460c086" providerId="LiveId" clId="{966E612C-D48A-4107-B7F7-C3E049025171}" dt="2022-08-09T10:12:08.835" v="28401" actId="1076"/>
          <ac:picMkLst>
            <pc:docMk/>
            <pc:sldMk cId="730492202" sldId="262"/>
            <ac:picMk id="6" creationId="{3FC8A72B-945A-B861-885A-73191454AC3D}"/>
          </ac:picMkLst>
        </pc:picChg>
      </pc:sldChg>
      <pc:sldChg chg="addSp delSp modSp add mod modNotesTx">
        <pc:chgData name="jason coughran" userId="4d9fbe69f460c086" providerId="LiveId" clId="{966E612C-D48A-4107-B7F7-C3E049025171}" dt="2022-08-12T12:33:25.805" v="29209" actId="113"/>
        <pc:sldMkLst>
          <pc:docMk/>
          <pc:sldMk cId="393392273" sldId="263"/>
        </pc:sldMkLst>
        <pc:spChg chg="mod">
          <ac:chgData name="jason coughran" userId="4d9fbe69f460c086" providerId="LiveId" clId="{966E612C-D48A-4107-B7F7-C3E049025171}" dt="2022-07-29T11:47:03.075" v="6548" actId="20577"/>
          <ac:spMkLst>
            <pc:docMk/>
            <pc:sldMk cId="393392273" sldId="263"/>
            <ac:spMk id="2" creationId="{B6F474FD-8CEC-2B75-95C4-EE7C494972F8}"/>
          </ac:spMkLst>
        </pc:spChg>
        <pc:spChg chg="mod">
          <ac:chgData name="jason coughran" userId="4d9fbe69f460c086" providerId="LiveId" clId="{966E612C-D48A-4107-B7F7-C3E049025171}" dt="2022-08-09T08:36:46.173" v="17988" actId="20578"/>
          <ac:spMkLst>
            <pc:docMk/>
            <pc:sldMk cId="393392273" sldId="263"/>
            <ac:spMk id="3" creationId="{74E6F070-6737-D923-30C4-F9D04F76F25E}"/>
          </ac:spMkLst>
        </pc:spChg>
        <pc:picChg chg="del">
          <ac:chgData name="jason coughran" userId="4d9fbe69f460c086" providerId="LiveId" clId="{966E612C-D48A-4107-B7F7-C3E049025171}" dt="2022-08-09T10:12:21.405" v="28404" actId="478"/>
          <ac:picMkLst>
            <pc:docMk/>
            <pc:sldMk cId="393392273" sldId="263"/>
            <ac:picMk id="5" creationId="{43EA3575-1BA0-D022-CC31-494F38A519EA}"/>
          </ac:picMkLst>
        </pc:picChg>
        <pc:picChg chg="add del mod">
          <ac:chgData name="jason coughran" userId="4d9fbe69f460c086" providerId="LiveId" clId="{966E612C-D48A-4107-B7F7-C3E049025171}" dt="2022-08-09T10:13:15.732" v="28414" actId="478"/>
          <ac:picMkLst>
            <pc:docMk/>
            <pc:sldMk cId="393392273" sldId="263"/>
            <ac:picMk id="6" creationId="{5952538C-2B0C-48EF-F345-A11511E5F991}"/>
          </ac:picMkLst>
        </pc:picChg>
        <pc:picChg chg="add mod">
          <ac:chgData name="jason coughran" userId="4d9fbe69f460c086" providerId="LiveId" clId="{966E612C-D48A-4107-B7F7-C3E049025171}" dt="2022-08-09T10:13:40.644" v="28422"/>
          <ac:picMkLst>
            <pc:docMk/>
            <pc:sldMk cId="393392273" sldId="263"/>
            <ac:picMk id="8" creationId="{BD9A0340-8621-08B6-0D4E-79554E2D42A2}"/>
          </ac:picMkLst>
        </pc:picChg>
      </pc:sldChg>
      <pc:sldChg chg="addSp delSp modSp add mod ord modNotesTx">
        <pc:chgData name="jason coughran" userId="4d9fbe69f460c086" providerId="LiveId" clId="{966E612C-D48A-4107-B7F7-C3E049025171}" dt="2022-08-09T05:44:04.026" v="12953" actId="114"/>
        <pc:sldMkLst>
          <pc:docMk/>
          <pc:sldMk cId="3468053165" sldId="264"/>
        </pc:sldMkLst>
        <pc:spChg chg="mod">
          <ac:chgData name="jason coughran" userId="4d9fbe69f460c086" providerId="LiveId" clId="{966E612C-D48A-4107-B7F7-C3E049025171}" dt="2022-07-29T11:47:36.118" v="6594" actId="1076"/>
          <ac:spMkLst>
            <pc:docMk/>
            <pc:sldMk cId="3468053165" sldId="264"/>
            <ac:spMk id="2" creationId="{B6F474FD-8CEC-2B75-95C4-EE7C494972F8}"/>
          </ac:spMkLst>
        </pc:spChg>
        <pc:spChg chg="del">
          <ac:chgData name="jason coughran" userId="4d9fbe69f460c086" providerId="LiveId" clId="{966E612C-D48A-4107-B7F7-C3E049025171}" dt="2022-07-29T11:47:25.341" v="6574" actId="478"/>
          <ac:spMkLst>
            <pc:docMk/>
            <pc:sldMk cId="3468053165" sldId="264"/>
            <ac:spMk id="3" creationId="{74E6F070-6737-D923-30C4-F9D04F76F25E}"/>
          </ac:spMkLst>
        </pc:spChg>
        <pc:spChg chg="add del mod">
          <ac:chgData name="jason coughran" userId="4d9fbe69f460c086" providerId="LiveId" clId="{966E612C-D48A-4107-B7F7-C3E049025171}" dt="2022-07-29T11:47:27.033" v="6575" actId="478"/>
          <ac:spMkLst>
            <pc:docMk/>
            <pc:sldMk cId="3468053165" sldId="264"/>
            <ac:spMk id="6" creationId="{D2B4FF23-5FD8-A25C-78BE-1A119B178723}"/>
          </ac:spMkLst>
        </pc:spChg>
        <pc:picChg chg="del">
          <ac:chgData name="jason coughran" userId="4d9fbe69f460c086" providerId="LiveId" clId="{966E612C-D48A-4107-B7F7-C3E049025171}" dt="2022-07-29T11:47:38.662" v="6595" actId="478"/>
          <ac:picMkLst>
            <pc:docMk/>
            <pc:sldMk cId="3468053165" sldId="264"/>
            <ac:picMk id="5" creationId="{43EA3575-1BA0-D022-CC31-494F38A519EA}"/>
          </ac:picMkLst>
        </pc:picChg>
      </pc:sldChg>
      <pc:sldChg chg="modSp add mod ord modNotesTx">
        <pc:chgData name="jason coughran" userId="4d9fbe69f460c086" providerId="LiveId" clId="{966E612C-D48A-4107-B7F7-C3E049025171}" dt="2022-08-09T07:02:15.417" v="17856" actId="20577"/>
        <pc:sldMkLst>
          <pc:docMk/>
          <pc:sldMk cId="4157835377" sldId="265"/>
        </pc:sldMkLst>
        <pc:spChg chg="mod">
          <ac:chgData name="jason coughran" userId="4d9fbe69f460c086" providerId="LiveId" clId="{966E612C-D48A-4107-B7F7-C3E049025171}" dt="2022-07-29T11:47:52.361" v="6618" actId="20577"/>
          <ac:spMkLst>
            <pc:docMk/>
            <pc:sldMk cId="4157835377" sldId="265"/>
            <ac:spMk id="2" creationId="{B6F474FD-8CEC-2B75-95C4-EE7C494972F8}"/>
          </ac:spMkLst>
        </pc:spChg>
      </pc:sldChg>
      <pc:sldChg chg="modSp add mod modNotesTx">
        <pc:chgData name="jason coughran" userId="4d9fbe69f460c086" providerId="LiveId" clId="{966E612C-D48A-4107-B7F7-C3E049025171}" dt="2022-08-09T08:53:38.140" v="20007" actId="20577"/>
        <pc:sldMkLst>
          <pc:docMk/>
          <pc:sldMk cId="1121289162" sldId="266"/>
        </pc:sldMkLst>
        <pc:spChg chg="mod">
          <ac:chgData name="jason coughran" userId="4d9fbe69f460c086" providerId="LiveId" clId="{966E612C-D48A-4107-B7F7-C3E049025171}" dt="2022-08-09T08:52:35.500" v="19872" actId="20577"/>
          <ac:spMkLst>
            <pc:docMk/>
            <pc:sldMk cId="1121289162" sldId="266"/>
            <ac:spMk id="2" creationId="{B6F474FD-8CEC-2B75-95C4-EE7C494972F8}"/>
          </ac:spMkLst>
        </pc:spChg>
      </pc:sldChg>
      <pc:sldChg chg="delSp modSp add mod modNotesTx">
        <pc:chgData name="jason coughran" userId="4d9fbe69f460c086" providerId="LiveId" clId="{966E612C-D48A-4107-B7F7-C3E049025171}" dt="2022-08-09T10:10:06.032" v="28388" actId="478"/>
        <pc:sldMkLst>
          <pc:docMk/>
          <pc:sldMk cId="82068216" sldId="267"/>
        </pc:sldMkLst>
        <pc:spChg chg="mod">
          <ac:chgData name="jason coughran" userId="4d9fbe69f460c086" providerId="LiveId" clId="{966E612C-D48A-4107-B7F7-C3E049025171}" dt="2022-08-09T06:01:40.558" v="13066" actId="114"/>
          <ac:spMkLst>
            <pc:docMk/>
            <pc:sldMk cId="82068216" sldId="267"/>
            <ac:spMk id="3" creationId="{74E6F070-6737-D923-30C4-F9D04F76F25E}"/>
          </ac:spMkLst>
        </pc:spChg>
        <pc:picChg chg="del">
          <ac:chgData name="jason coughran" userId="4d9fbe69f460c086" providerId="LiveId" clId="{966E612C-D48A-4107-B7F7-C3E049025171}" dt="2022-08-09T10:10:06.032" v="28388" actId="478"/>
          <ac:picMkLst>
            <pc:docMk/>
            <pc:sldMk cId="82068216" sldId="267"/>
            <ac:picMk id="5" creationId="{43EA3575-1BA0-D022-CC31-494F38A519EA}"/>
          </ac:picMkLst>
        </pc:picChg>
      </pc:sldChg>
      <pc:sldChg chg="delSp modSp add mod modNotesTx">
        <pc:chgData name="jason coughran" userId="4d9fbe69f460c086" providerId="LiveId" clId="{966E612C-D48A-4107-B7F7-C3E049025171}" dt="2022-08-12T12:22:53.223" v="28789"/>
        <pc:sldMkLst>
          <pc:docMk/>
          <pc:sldMk cId="906635101" sldId="268"/>
        </pc:sldMkLst>
        <pc:spChg chg="mod">
          <ac:chgData name="jason coughran" userId="4d9fbe69f460c086" providerId="LiveId" clId="{966E612C-D48A-4107-B7F7-C3E049025171}" dt="2022-08-09T06:03:15.806" v="13087" actId="113"/>
          <ac:spMkLst>
            <pc:docMk/>
            <pc:sldMk cId="906635101" sldId="268"/>
            <ac:spMk id="3" creationId="{74E6F070-6737-D923-30C4-F9D04F76F25E}"/>
          </ac:spMkLst>
        </pc:spChg>
        <pc:picChg chg="del">
          <ac:chgData name="jason coughran" userId="4d9fbe69f460c086" providerId="LiveId" clId="{966E612C-D48A-4107-B7F7-C3E049025171}" dt="2022-08-09T10:10:27.330" v="28390" actId="478"/>
          <ac:picMkLst>
            <pc:docMk/>
            <pc:sldMk cId="906635101" sldId="268"/>
            <ac:picMk id="5" creationId="{43EA3575-1BA0-D022-CC31-494F38A519EA}"/>
          </ac:picMkLst>
        </pc:picChg>
      </pc:sldChg>
      <pc:sldChg chg="modSp add mod modNotesTx">
        <pc:chgData name="jason coughran" userId="4d9fbe69f460c086" providerId="LiveId" clId="{966E612C-D48A-4107-B7F7-C3E049025171}" dt="2022-08-12T12:14:50.069" v="28613"/>
        <pc:sldMkLst>
          <pc:docMk/>
          <pc:sldMk cId="265729983" sldId="269"/>
        </pc:sldMkLst>
        <pc:spChg chg="mod">
          <ac:chgData name="jason coughran" userId="4d9fbe69f460c086" providerId="LiveId" clId="{966E612C-D48A-4107-B7F7-C3E049025171}" dt="2022-08-09T05:51:34.863" v="12957" actId="1076"/>
          <ac:spMkLst>
            <pc:docMk/>
            <pc:sldMk cId="265729983" sldId="269"/>
            <ac:spMk id="2" creationId="{B192B474-5EFA-D4FB-08E8-4DEA961685E2}"/>
          </ac:spMkLst>
        </pc:spChg>
        <pc:spChg chg="mod">
          <ac:chgData name="jason coughran" userId="4d9fbe69f460c086" providerId="LiveId" clId="{966E612C-D48A-4107-B7F7-C3E049025171}" dt="2022-08-09T05:58:04.908" v="13056" actId="113"/>
          <ac:spMkLst>
            <pc:docMk/>
            <pc:sldMk cId="265729983" sldId="269"/>
            <ac:spMk id="3" creationId="{AB4AE09C-0D14-50D3-819A-196AF572EF49}"/>
          </ac:spMkLst>
        </pc:spChg>
      </pc:sldChg>
      <pc:sldChg chg="delSp modSp add mod modNotesTx">
        <pc:chgData name="jason coughran" userId="4d9fbe69f460c086" providerId="LiveId" clId="{966E612C-D48A-4107-B7F7-C3E049025171}" dt="2022-08-12T12:32:30.481" v="29208" actId="20577"/>
        <pc:sldMkLst>
          <pc:docMk/>
          <pc:sldMk cId="1277767113" sldId="270"/>
        </pc:sldMkLst>
        <pc:spChg chg="mod">
          <ac:chgData name="jason coughran" userId="4d9fbe69f460c086" providerId="LiveId" clId="{966E612C-D48A-4107-B7F7-C3E049025171}" dt="2022-08-09T10:16:25.135" v="28515" actId="27636"/>
          <ac:spMkLst>
            <pc:docMk/>
            <pc:sldMk cId="1277767113" sldId="270"/>
            <ac:spMk id="3" creationId="{74E6F070-6737-D923-30C4-F9D04F76F25E}"/>
          </ac:spMkLst>
        </pc:spChg>
        <pc:picChg chg="del">
          <ac:chgData name="jason coughran" userId="4d9fbe69f460c086" providerId="LiveId" clId="{966E612C-D48A-4107-B7F7-C3E049025171}" dt="2022-08-09T10:12:16.076" v="28403" actId="478"/>
          <ac:picMkLst>
            <pc:docMk/>
            <pc:sldMk cId="1277767113" sldId="270"/>
            <ac:picMk id="5" creationId="{43EA3575-1BA0-D022-CC31-494F38A519EA}"/>
          </ac:picMkLst>
        </pc:picChg>
      </pc:sldChg>
      <pc:sldChg chg="delSp modSp add mod modNotesTx">
        <pc:chgData name="jason coughran" userId="4d9fbe69f460c086" providerId="LiveId" clId="{966E612C-D48A-4107-B7F7-C3E049025171}" dt="2022-08-12T12:37:32.223" v="29229" actId="113"/>
        <pc:sldMkLst>
          <pc:docMk/>
          <pc:sldMk cId="550054212" sldId="271"/>
        </pc:sldMkLst>
        <pc:spChg chg="mod">
          <ac:chgData name="jason coughran" userId="4d9fbe69f460c086" providerId="LiveId" clId="{966E612C-D48A-4107-B7F7-C3E049025171}" dt="2022-08-09T09:44:10.983" v="26552" actId="114"/>
          <ac:spMkLst>
            <pc:docMk/>
            <pc:sldMk cId="550054212" sldId="271"/>
            <ac:spMk id="3" creationId="{74E6F070-6737-D923-30C4-F9D04F76F25E}"/>
          </ac:spMkLst>
        </pc:spChg>
        <pc:picChg chg="del">
          <ac:chgData name="jason coughran" userId="4d9fbe69f460c086" providerId="LiveId" clId="{966E612C-D48A-4107-B7F7-C3E049025171}" dt="2022-08-09T10:13:11.971" v="28413" actId="478"/>
          <ac:picMkLst>
            <pc:docMk/>
            <pc:sldMk cId="550054212" sldId="271"/>
            <ac:picMk id="5" creationId="{43EA3575-1BA0-D022-CC31-494F38A519EA}"/>
          </ac:picMkLst>
        </pc:picChg>
      </pc:sldChg>
      <pc:sldChg chg="add modNotesTx">
        <pc:chgData name="jason coughran" userId="4d9fbe69f460c086" providerId="LiveId" clId="{966E612C-D48A-4107-B7F7-C3E049025171}" dt="2022-08-09T10:01:35.579" v="28349" actId="6549"/>
        <pc:sldMkLst>
          <pc:docMk/>
          <pc:sldMk cId="3070564057" sldId="272"/>
        </pc:sldMkLst>
      </pc:sldChg>
      <pc:sldMasterChg chg="add del addSldLayout delSldLayout">
        <pc:chgData name="jason coughran" userId="4d9fbe69f460c086" providerId="LiveId" clId="{966E612C-D48A-4107-B7F7-C3E049025171}" dt="2022-07-23T08:30:44.038" v="3" actId="26606"/>
        <pc:sldMasterMkLst>
          <pc:docMk/>
          <pc:sldMasterMk cId="4130648707" sldId="2147483660"/>
        </pc:sldMasterMkLst>
        <pc:sldLayoutChg chg="add del">
          <pc:chgData name="jason coughran" userId="4d9fbe69f460c086" providerId="LiveId" clId="{966E612C-D48A-4107-B7F7-C3E049025171}" dt="2022-07-23T08:30:44.038" v="3" actId="26606"/>
          <pc:sldLayoutMkLst>
            <pc:docMk/>
            <pc:sldMasterMk cId="4130648707" sldId="2147483660"/>
            <pc:sldLayoutMk cId="3801029128" sldId="2147483661"/>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835429771" sldId="2147483662"/>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217188398" sldId="2147483663"/>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653867792" sldId="2147483664"/>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2520066222" sldId="2147483665"/>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64919823" sldId="2147483666"/>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2133739949" sldId="2147483667"/>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2263736451" sldId="2147483668"/>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783803115" sldId="2147483669"/>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913345021" sldId="2147483670"/>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422517770" sldId="2147483671"/>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379037472" sldId="2147483672"/>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786916030" sldId="2147483673"/>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508758262" sldId="2147483674"/>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778227298" sldId="2147483675"/>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823852333" sldId="2147483676"/>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98963795" sldId="2147483677"/>
          </pc:sldLayoutMkLst>
        </pc:sldLayoutChg>
      </pc:sldMasterChg>
      <pc:sldMasterChg chg="add del addSldLayout delSldLayout">
        <pc:chgData name="jason coughran" userId="4d9fbe69f460c086" providerId="LiveId" clId="{966E612C-D48A-4107-B7F7-C3E049025171}" dt="2022-07-23T08:30:44.038" v="3" actId="26606"/>
        <pc:sldMasterMkLst>
          <pc:docMk/>
          <pc:sldMasterMk cId="1011377107" sldId="2147483685"/>
        </pc:sldMasterMkLst>
        <pc:sldLayoutChg chg="add del">
          <pc:chgData name="jason coughran" userId="4d9fbe69f460c086" providerId="LiveId" clId="{966E612C-D48A-4107-B7F7-C3E049025171}" dt="2022-07-23T08:30:44.038" v="3" actId="26606"/>
          <pc:sldLayoutMkLst>
            <pc:docMk/>
            <pc:sldMasterMk cId="1011377107" sldId="2147483685"/>
            <pc:sldLayoutMk cId="1450926531" sldId="2147483678"/>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3550809122" sldId="2147483679"/>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2237096647" sldId="2147483680"/>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2069896326" sldId="2147483681"/>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1143196365" sldId="2147483682"/>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1205350418" sldId="2147483683"/>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3534267800" sldId="2147483684"/>
          </pc:sldLayoutMkLst>
        </pc:sldLayoutChg>
        <pc:sldLayoutChg chg="add del replId">
          <pc:chgData name="jason coughran" userId="4d9fbe69f460c086" providerId="LiveId" clId="{966E612C-D48A-4107-B7F7-C3E049025171}" dt="2022-07-23T08:30:44.038" v="3" actId="26606"/>
          <pc:sldLayoutMkLst>
            <pc:docMk/>
            <pc:sldMasterMk cId="1011377107" sldId="2147483685"/>
            <pc:sldLayoutMk cId="3399902912" sldId="2147483686"/>
          </pc:sldLayoutMkLst>
        </pc:sldLayoutChg>
        <pc:sldLayoutChg chg="add del replId">
          <pc:chgData name="jason coughran" userId="4d9fbe69f460c086" providerId="LiveId" clId="{966E612C-D48A-4107-B7F7-C3E049025171}" dt="2022-07-23T08:30:44.038" v="3" actId="26606"/>
          <pc:sldLayoutMkLst>
            <pc:docMk/>
            <pc:sldMasterMk cId="1011377107" sldId="2147483685"/>
            <pc:sldLayoutMk cId="757911699" sldId="2147483687"/>
          </pc:sldLayoutMkLst>
        </pc:sldLayoutChg>
        <pc:sldLayoutChg chg="add del replId">
          <pc:chgData name="jason coughran" userId="4d9fbe69f460c086" providerId="LiveId" clId="{966E612C-D48A-4107-B7F7-C3E049025171}" dt="2022-07-23T08:30:44.038" v="3" actId="26606"/>
          <pc:sldLayoutMkLst>
            <pc:docMk/>
            <pc:sldMasterMk cId="1011377107" sldId="2147483685"/>
            <pc:sldLayoutMk cId="314089514" sldId="2147483688"/>
          </pc:sldLayoutMkLst>
        </pc:sldLayoutChg>
        <pc:sldLayoutChg chg="add del replId">
          <pc:chgData name="jason coughran" userId="4d9fbe69f460c086" providerId="LiveId" clId="{966E612C-D48A-4107-B7F7-C3E049025171}" dt="2022-07-23T08:30:44.038" v="3" actId="26606"/>
          <pc:sldLayoutMkLst>
            <pc:docMk/>
            <pc:sldMasterMk cId="1011377107" sldId="2147483685"/>
            <pc:sldLayoutMk cId="2419560488"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AU"/>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CD3BE3E-A4F4-478B-96F6-9C6DFE5DD378}" type="datetimeFigureOut">
              <a:rPr lang="en-AU" smtClean="0"/>
              <a:t>04/11/22</a:t>
            </a:fld>
            <a:endParaRPr lang="en-AU"/>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AU"/>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AU"/>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E91667-BFE5-42A9-A457-05F8B65848AF}" type="slidenum">
              <a:rPr lang="en-AU" smtClean="0"/>
              <a:t>‹#›</a:t>
            </a:fld>
            <a:endParaRPr lang="en-AU"/>
          </a:p>
        </p:txBody>
      </p:sp>
    </p:spTree>
    <p:extLst>
      <p:ext uri="{BB962C8B-B14F-4D97-AF65-F5344CB8AC3E}">
        <p14:creationId xmlns:p14="http://schemas.microsoft.com/office/powerpoint/2010/main" val="378117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Equip</a:t>
            </a:r>
            <a:r>
              <a:rPr lang="en-US" i="0" dirty="0"/>
              <a:t> </a:t>
            </a:r>
            <a:r>
              <a:rPr lang="en-US" b="1" i="1" dirty="0"/>
              <a:t>- #2 The Gospel</a:t>
            </a:r>
          </a:p>
          <a:p>
            <a:r>
              <a:rPr lang="en-US" sz="800" i="1" dirty="0"/>
              <a:t>© 2022 J &amp; A Coughran, The Gospel Seed.</a:t>
            </a:r>
            <a:endParaRPr lang="en-AU" sz="800" i="1" dirty="0"/>
          </a:p>
        </p:txBody>
      </p:sp>
      <p:sp>
        <p:nvSpPr>
          <p:cNvPr id="4" name="Slide Number Placeholder 3"/>
          <p:cNvSpPr>
            <a:spLocks noGrp="1"/>
          </p:cNvSpPr>
          <p:nvPr>
            <p:ph type="sldNum" sz="quarter" idx="5"/>
          </p:nvPr>
        </p:nvSpPr>
        <p:spPr/>
        <p:txBody>
          <a:bodyPr/>
          <a:lstStyle/>
          <a:p>
            <a:fld id="{DAE91667-BFE5-42A9-A457-05F8B65848AF}" type="slidenum">
              <a:rPr lang="en-AU" smtClean="0"/>
              <a:t>1</a:t>
            </a:fld>
            <a:endParaRPr lang="en-AU"/>
          </a:p>
        </p:txBody>
      </p:sp>
    </p:spTree>
    <p:extLst>
      <p:ext uri="{BB962C8B-B14F-4D97-AF65-F5344CB8AC3E}">
        <p14:creationId xmlns:p14="http://schemas.microsoft.com/office/powerpoint/2010/main" val="152509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1. Activity – Brainstorm (continued)</a:t>
            </a:r>
          </a:p>
          <a:p>
            <a:pPr defTabSz="931774">
              <a:defRPr/>
            </a:pPr>
            <a:endParaRPr lang="en-US" b="0" i="1" dirty="0"/>
          </a:p>
          <a:p>
            <a:pPr defTabSz="931774">
              <a:defRPr/>
            </a:pPr>
            <a:r>
              <a:rPr lang="en-US" b="0" i="1" dirty="0"/>
              <a:t>Now, allowing another 5-10 minutes, have the facilitator to try to capture each element crisply (one word if possible: e.g. “sin”), and write each element on its own piece of paper (i.e., end up with a series of paper sheets, each with one word/element on it). Leave room on the bottom half of the page for some later steps. Everyone can listen to the scribe and provide further refinement on the words/elements as each one is written down on its page.</a:t>
            </a:r>
          </a:p>
          <a:p>
            <a:pPr defTabSz="931774">
              <a:defRPr/>
            </a:pPr>
            <a:endParaRPr lang="en-US" b="0" i="1" dirty="0"/>
          </a:p>
          <a:p>
            <a:pPr defTabSz="931774">
              <a:defRPr/>
            </a:pPr>
            <a:r>
              <a:rPr lang="en-US" b="0" i="1" dirty="0"/>
              <a:t>Then, allow 5 minutes for the facilitator to stick the pages around the walls or the room (e.g. with </a:t>
            </a:r>
            <a:r>
              <a:rPr lang="en-US" b="0" i="1" dirty="0" err="1"/>
              <a:t>blu-tak</a:t>
            </a:r>
            <a:r>
              <a:rPr lang="en-US" b="0" i="1" dirty="0"/>
              <a:t> or tape), and draw a “importance scale” across the page under each word (leave enough room to draw another scale below it, later). The left hand side can mean ‘little importance’ and the right hand side ‘vital importance’.</a:t>
            </a:r>
          </a:p>
          <a:p>
            <a:pPr defTabSz="931774">
              <a:defRPr/>
            </a:pPr>
            <a:endParaRPr lang="en-US" b="0" i="1" dirty="0"/>
          </a:p>
          <a:p>
            <a:pPr defTabSz="931774">
              <a:defRPr/>
            </a:pPr>
            <a:r>
              <a:rPr lang="en-US" b="0" i="1" dirty="0"/>
              <a:t>Finally, invite everyone to take a pen and draw a star on the scale, where they think it would reflect how important they think it is to include that element in the overall message of the gospel. (use identical dot stickers if need be to avoid people comparing/identifying others’ marks). Tell people not to be worried about what other people mark, and make sure the marks are indistinct… that’s not the point of these marks; We just want to capture the range of thought. Allow 5 minutes for this, and ask everyone to make sure to mark every element (even if they don’t think it is important, they should mark that on the left hand side of the scale).</a:t>
            </a:r>
          </a:p>
          <a:p>
            <a:pPr defTabSz="931774">
              <a:defRPr/>
            </a:pPr>
            <a:endParaRPr lang="en-US" b="0" dirty="0"/>
          </a:p>
          <a:p>
            <a:pPr defTabSz="931774">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10</a:t>
            </a:fld>
            <a:endParaRPr lang="en-AU"/>
          </a:p>
        </p:txBody>
      </p:sp>
    </p:spTree>
    <p:extLst>
      <p:ext uri="{BB962C8B-B14F-4D97-AF65-F5344CB8AC3E}">
        <p14:creationId xmlns:p14="http://schemas.microsoft.com/office/powerpoint/2010/main" val="1246976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2. Discovery – Scripture </a:t>
            </a:r>
          </a:p>
          <a:p>
            <a:pPr defTabSz="931774">
              <a:defRPr/>
            </a:pPr>
            <a:endParaRPr lang="en-US" b="0" dirty="0"/>
          </a:p>
          <a:p>
            <a:pPr defTabSz="931774">
              <a:defRPr/>
            </a:pPr>
            <a:r>
              <a:rPr lang="en-US" i="1" dirty="0"/>
              <a:t>Divide </a:t>
            </a:r>
            <a:r>
              <a:rPr lang="en-AU" i="1" dirty="0"/>
              <a:t>people into pairs, and assign each pair one of the following Scriptures. Have the Scriptures pre-printed on paper so that the pair can read from the same page, and give them highlighters and pens. Ask each pair to read and talk together about their passage for 10 minutes, highlighting what the key elements in that gospel presentation include. </a:t>
            </a:r>
          </a:p>
          <a:p>
            <a:pPr defTabSz="931774">
              <a:defRPr/>
            </a:pPr>
            <a:endParaRPr lang="en-AU" i="1" dirty="0"/>
          </a:p>
          <a:p>
            <a:pPr defTabSz="931774">
              <a:defRPr/>
            </a:pPr>
            <a:r>
              <a:rPr lang="en-AU" i="1" dirty="0"/>
              <a:t>Example Scriptures – and see attached word document for pages to pre-print – Acts 2:14-41, Acts 3:11-26, Acts </a:t>
            </a:r>
            <a:r>
              <a:rPr lang="en-AU" i="1" dirty="0">
                <a:latin typeface="Calibri" panose="020F0502020204030204" pitchFamily="34" charset="0"/>
                <a:ea typeface="Yu Mincho" panose="02020400000000000000" pitchFamily="18" charset="-128"/>
                <a:cs typeface="Arial" panose="020B0604020202020204" pitchFamily="34" charset="0"/>
              </a:rPr>
              <a:t>8:4-13, Acts 10:30-43 (</a:t>
            </a:r>
            <a:r>
              <a:rPr lang="en-AU" i="1" dirty="0" err="1">
                <a:latin typeface="Calibri" panose="020F0502020204030204" pitchFamily="34" charset="0"/>
                <a:ea typeface="Yu Mincho" panose="02020400000000000000" pitchFamily="18" charset="-128"/>
                <a:cs typeface="Arial" panose="020B0604020202020204" pitchFamily="34" charset="0"/>
              </a:rPr>
              <a:t>cf</a:t>
            </a:r>
            <a:r>
              <a:rPr lang="en-AU" i="1" dirty="0">
                <a:latin typeface="Calibri" panose="020F0502020204030204" pitchFamily="34" charset="0"/>
                <a:ea typeface="Yu Mincho" panose="02020400000000000000" pitchFamily="18" charset="-128"/>
                <a:cs typeface="Arial" panose="020B0604020202020204" pitchFamily="34" charset="0"/>
              </a:rPr>
              <a:t> Acts 15:7), Acts 17:22-31, Acts 26:1-29, 1 Corinthians 1:20-25 and 15:1-11</a:t>
            </a:r>
          </a:p>
          <a:p>
            <a:pPr defTabSz="931774">
              <a:defRPr/>
            </a:pPr>
            <a:r>
              <a:rPr lang="en-AU" i="1" dirty="0">
                <a:latin typeface="Calibri" panose="020F0502020204030204" pitchFamily="34" charset="0"/>
                <a:ea typeface="Yu Mincho" panose="02020400000000000000" pitchFamily="18" charset="-128"/>
                <a:cs typeface="Arial" panose="020B0604020202020204" pitchFamily="34" charset="0"/>
              </a:rPr>
              <a:t>Some additional ideas – John the Baptist and Jesus – Mark 1:1-15 and Luke 24:44-49, or the Angels – Luke 24:1-7 and Revelation 14:6-13</a:t>
            </a:r>
          </a:p>
          <a:p>
            <a:pPr defTabSz="931774">
              <a:defRPr/>
            </a:pPr>
            <a:r>
              <a:rPr lang="en-AU" i="1" dirty="0">
                <a:latin typeface="Calibri" panose="020F0502020204030204" pitchFamily="34" charset="0"/>
                <a:ea typeface="Yu Mincho" panose="02020400000000000000" pitchFamily="18" charset="-128"/>
                <a:cs typeface="Arial" panose="020B0604020202020204" pitchFamily="34" charset="0"/>
              </a:rPr>
              <a:t>Possible option – Acts 7:1-53</a:t>
            </a:r>
          </a:p>
          <a:p>
            <a:pPr defTabSz="931774">
              <a:defRPr/>
            </a:pPr>
            <a:r>
              <a:rPr lang="en-AU" i="1" dirty="0">
                <a:latin typeface="Calibri" panose="020F0502020204030204" pitchFamily="34" charset="0"/>
                <a:ea typeface="Yu Mincho" panose="02020400000000000000" pitchFamily="18" charset="-128"/>
                <a:cs typeface="Arial" panose="020B0604020202020204" pitchFamily="34" charset="0"/>
              </a:rPr>
              <a:t>People can use their own Scriptures if they have another favourite account of (or description of) preaching the good news in Scripture.</a:t>
            </a:r>
          </a:p>
          <a:p>
            <a:pPr defTabSz="931774">
              <a:defRPr/>
            </a:pPr>
            <a:endParaRPr lang="en-AU" dirty="0">
              <a:latin typeface="Calibri" panose="020F0502020204030204" pitchFamily="34" charset="0"/>
              <a:ea typeface="Yu Mincho" panose="02020400000000000000" pitchFamily="18" charset="-128"/>
              <a:cs typeface="Arial" panose="020B0604020202020204" pitchFamily="34" charset="0"/>
            </a:endParaRPr>
          </a:p>
          <a:p>
            <a:pPr defTabSz="931774">
              <a:defRPr/>
            </a:pPr>
            <a:r>
              <a:rPr lang="en-AU" i="1" dirty="0"/>
              <a:t>After the 10 minutes, have each pair report to the whole group on: (</a:t>
            </a:r>
            <a:r>
              <a:rPr lang="en-AU" i="1" dirty="0" err="1"/>
              <a:t>i</a:t>
            </a:r>
            <a:r>
              <a:rPr lang="en-AU" i="1" dirty="0"/>
              <a:t>) what their passage was; (ii) who was presenting the gospel in it; (iii) what the key elements were in their presentation of the gospel; and (iv) if anything else struck them about the account. Allow 20-30 minutes for this part, and encourage a little bit of discussion with each report. Have the facilitator visibly/audibly create a running list and tally for the elements as each pair reports back.</a:t>
            </a:r>
          </a:p>
          <a:p>
            <a:pPr defTabSz="931774">
              <a:defRPr/>
            </a:pPr>
            <a:endParaRPr lang="en-AU" i="1" dirty="0"/>
          </a:p>
          <a:p>
            <a:pPr defTabSz="931774">
              <a:defRPr/>
            </a:pPr>
            <a:endParaRPr lang="en-US" dirty="0"/>
          </a:p>
          <a:p>
            <a:pPr defTabSz="931774">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11</a:t>
            </a:fld>
            <a:endParaRPr lang="en-AU"/>
          </a:p>
        </p:txBody>
      </p:sp>
    </p:spTree>
    <p:extLst>
      <p:ext uri="{BB962C8B-B14F-4D97-AF65-F5344CB8AC3E}">
        <p14:creationId xmlns:p14="http://schemas.microsoft.com/office/powerpoint/2010/main" val="941208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3. Consensus </a:t>
            </a:r>
          </a:p>
          <a:p>
            <a:pPr defTabSz="931774">
              <a:defRPr/>
            </a:pPr>
            <a:endParaRPr lang="en-US" b="0" dirty="0"/>
          </a:p>
          <a:p>
            <a:pPr defTabSz="931774">
              <a:defRPr/>
            </a:pPr>
            <a:r>
              <a:rPr lang="en-US" b="0" i="1" dirty="0"/>
              <a:t>Use the list from step 2 (Apostles presenting the gospel in Scripture) to check the pages on the wall from step 1 (our own thoughts on the key elements of the gospel). Add new pages if some new element was found in step 2 that wasn’t thought of in step 1. </a:t>
            </a:r>
          </a:p>
          <a:p>
            <a:pPr defTabSz="931774">
              <a:defRPr/>
            </a:pPr>
            <a:endParaRPr lang="en-US" b="0" i="1" dirty="0"/>
          </a:p>
          <a:p>
            <a:pPr defTabSz="931774">
              <a:defRPr/>
            </a:pPr>
            <a:r>
              <a:rPr lang="en-US" b="0" i="1" dirty="0"/>
              <a:t>Then, use the tally from step 2 to add a new mark – different in </a:t>
            </a:r>
            <a:r>
              <a:rPr lang="en-US" b="0" i="1" dirty="0" err="1"/>
              <a:t>colour</a:t>
            </a:r>
            <a:r>
              <a:rPr lang="en-US" b="0" i="1" dirty="0"/>
              <a:t>/style to the people’s marks from part 1 – on the importance scales on the pages around the wall.</a:t>
            </a:r>
          </a:p>
          <a:p>
            <a:pPr defTabSz="931774">
              <a:defRPr/>
            </a:pPr>
            <a:endParaRPr lang="en-US" b="0" i="1" dirty="0"/>
          </a:p>
          <a:p>
            <a:pPr defTabSz="931774">
              <a:defRPr/>
            </a:pPr>
            <a:r>
              <a:rPr lang="en-US" b="0" i="1" dirty="0"/>
              <a:t>Discuss with the group any discrepancies – comparing the people’s list and prioritization of elements from step 1 with the Apostolic gospel messages of this step 2, is there anything in our own thinking that seems to be missing, or added, or perhaps misemphasized (e.g. majoring on minors, minoring on majors)?</a:t>
            </a:r>
          </a:p>
          <a:p>
            <a:pPr defTabSz="931774">
              <a:defRPr/>
            </a:pPr>
            <a:endParaRPr lang="en-US" b="0" i="1" dirty="0"/>
          </a:p>
          <a:p>
            <a:pPr defTabSz="931774">
              <a:defRPr/>
            </a:pPr>
            <a:r>
              <a:rPr lang="en-US" b="0" i="1" dirty="0"/>
              <a:t>If appropriate, and if time permits, probe why we might have had different ideas to the Apostles. Is it about courage, clarity, conviction, or something else?</a:t>
            </a:r>
          </a:p>
          <a:p>
            <a:pPr defTabSz="931774">
              <a:defRPr/>
            </a:pPr>
            <a:endParaRPr lang="en-US" b="0" i="1" dirty="0"/>
          </a:p>
          <a:p>
            <a:pPr defTabSz="931774">
              <a:defRPr/>
            </a:pPr>
            <a:r>
              <a:rPr lang="en-US" b="0" i="1" dirty="0"/>
              <a:t>Allow 30 minutes for this, making sure to examine each page/element of the gospel.</a:t>
            </a:r>
          </a:p>
          <a:p>
            <a:pPr defTabSz="931774">
              <a:defRPr/>
            </a:pPr>
            <a:endParaRPr lang="en-US" b="0" i="1" dirty="0"/>
          </a:p>
          <a:p>
            <a:pPr defTabSz="931774">
              <a:defRPr/>
            </a:pPr>
            <a:r>
              <a:rPr lang="en-US" b="0" i="1" dirty="0"/>
              <a:t>Finally, have the facilitator lead the group into a consensus as to what things are core to the gospel. In other words, putting 1 and 2 together, what does this church community feel is important to convey to those around us who need the power of God’s gospel to save them.</a:t>
            </a:r>
          </a:p>
          <a:p>
            <a:pPr defTabSz="931774">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12</a:t>
            </a:fld>
            <a:endParaRPr lang="en-AU"/>
          </a:p>
        </p:txBody>
      </p:sp>
    </p:spTree>
    <p:extLst>
      <p:ext uri="{BB962C8B-B14F-4D97-AF65-F5344CB8AC3E}">
        <p14:creationId xmlns:p14="http://schemas.microsoft.com/office/powerpoint/2010/main" val="238180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AU" i="1" dirty="0"/>
              <a:t>Break for lunch.</a:t>
            </a:r>
          </a:p>
        </p:txBody>
      </p:sp>
      <p:sp>
        <p:nvSpPr>
          <p:cNvPr id="4" name="Slide Number Placeholder 3"/>
          <p:cNvSpPr>
            <a:spLocks noGrp="1"/>
          </p:cNvSpPr>
          <p:nvPr>
            <p:ph type="sldNum" sz="quarter" idx="5"/>
          </p:nvPr>
        </p:nvSpPr>
        <p:spPr/>
        <p:txBody>
          <a:bodyPr/>
          <a:lstStyle/>
          <a:p>
            <a:fld id="{DAE91667-BFE5-42A9-A457-05F8B65848AF}" type="slidenum">
              <a:rPr lang="en-AU" smtClean="0"/>
              <a:t>13</a:t>
            </a:fld>
            <a:endParaRPr lang="en-AU"/>
          </a:p>
        </p:txBody>
      </p:sp>
    </p:spTree>
    <p:extLst>
      <p:ext uri="{BB962C8B-B14F-4D97-AF65-F5344CB8AC3E}">
        <p14:creationId xmlns:p14="http://schemas.microsoft.com/office/powerpoint/2010/main" val="3964912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Session 2 – How can we share the Gospel?</a:t>
            </a:r>
          </a:p>
          <a:p>
            <a:endParaRPr lang="en-AU" dirty="0"/>
          </a:p>
          <a:p>
            <a:r>
              <a:rPr lang="en-US" dirty="0"/>
              <a:t>To get us into a healthy and humble mindset for this second session, let’s reflect briefly on this Scripture from Romans. </a:t>
            </a:r>
          </a:p>
          <a:p>
            <a:endParaRPr lang="en-US" dirty="0"/>
          </a:p>
          <a:p>
            <a:r>
              <a:rPr lang="en-US" i="1" dirty="0"/>
              <a:t>How then will they call on him in whom they have not believed? </a:t>
            </a:r>
          </a:p>
          <a:p>
            <a:r>
              <a:rPr lang="en-US" i="1" dirty="0"/>
              <a:t>And how are they to believe in him of whom they have never heard? </a:t>
            </a:r>
          </a:p>
          <a:p>
            <a:r>
              <a:rPr lang="en-US" i="1" dirty="0"/>
              <a:t>And how are they to hear without someone preaching? </a:t>
            </a:r>
          </a:p>
          <a:p>
            <a:r>
              <a:rPr lang="en-US" i="1" dirty="0"/>
              <a:t>And how are they to preach unless they are sent? </a:t>
            </a:r>
          </a:p>
          <a:p>
            <a:r>
              <a:rPr lang="en-US" i="1" dirty="0"/>
              <a:t>As it is written, “How beautiful are the feet of those who preach* the good news!” </a:t>
            </a:r>
          </a:p>
          <a:p>
            <a:r>
              <a:rPr lang="en-US" i="1" dirty="0"/>
              <a:t>Romans 10:14-15</a:t>
            </a:r>
          </a:p>
          <a:p>
            <a:endParaRPr lang="en-US" dirty="0"/>
          </a:p>
          <a:p>
            <a:r>
              <a:rPr lang="en-US" dirty="0"/>
              <a:t>Paul quotes Isaiah 52:7 (</a:t>
            </a:r>
            <a:r>
              <a:rPr lang="en-US" dirty="0" err="1"/>
              <a:t>cf</a:t>
            </a:r>
            <a:r>
              <a:rPr lang="en-US" dirty="0"/>
              <a:t> Nahum 1:15), in a chain of logic that sets out the ordinary means by which God is pleased to convey his gospel to the world – by </a:t>
            </a:r>
            <a:r>
              <a:rPr lang="en-US" i="1" dirty="0"/>
              <a:t>people</a:t>
            </a:r>
            <a:r>
              <a:rPr lang="en-US" dirty="0"/>
              <a:t>, who simply speak that gospel to the world. The verb underneath ‘preach’ here is actually just the verbal form of the word ‘gospel’ – so we can </a:t>
            </a:r>
            <a:r>
              <a:rPr lang="en-US" i="1" dirty="0"/>
              <a:t>gospel</a:t>
            </a:r>
            <a:r>
              <a:rPr lang="en-US" dirty="0"/>
              <a:t> the gospel to people. Or, in other words, we tell people the good news of salvation. We ‘publish peace’, we ‘publish salvation’, as Isaiah goes on to say, by declaring the gospel of God – such that they can hear the gospel, and believe it, and call on Jesus Christ, and be saved.</a:t>
            </a:r>
          </a:p>
          <a:p>
            <a:endParaRPr lang="en-US" dirty="0"/>
          </a:p>
          <a:p>
            <a:r>
              <a:rPr lang="en-US" dirty="0"/>
              <a:t>What a beautiful thing it is for us to sit here now and consider, how we might be part of this chain too! Could I encourage us all to think and contribute honestly, courageously, and positively, as we work through this second session?</a:t>
            </a:r>
          </a:p>
          <a:p>
            <a:endParaRPr lang="en-AU" dirty="0"/>
          </a:p>
          <a:p>
            <a:pPr defTabSz="931774">
              <a:defRPr/>
            </a:pPr>
            <a:r>
              <a:rPr lang="en-US" baseline="30000" dirty="0"/>
              <a:t>1</a:t>
            </a:r>
            <a:r>
              <a:rPr lang="en-US" dirty="0"/>
              <a:t> Danker, F.W., Arndt, W.F., Gingrich, F.W. &amp; Bauer, W. (2020). </a:t>
            </a:r>
            <a:r>
              <a:rPr lang="en-US" i="1" dirty="0"/>
              <a:t>A Greek-English Lexicon of the New Testament and other Early Christian Literature. Third Edition</a:t>
            </a:r>
            <a:r>
              <a:rPr lang="en-US" dirty="0"/>
              <a:t>. (BDAG). University of Chicago.</a:t>
            </a:r>
            <a:endParaRPr lang="en-AU" dirty="0"/>
          </a:p>
          <a:p>
            <a:endParaRPr lang="en-AU" dirty="0"/>
          </a:p>
          <a:p>
            <a:pPr defTabSz="931774">
              <a:defRPr/>
            </a:pPr>
            <a:r>
              <a:rPr lang="en-US" i="1" dirty="0"/>
              <a:t>[This session, covered in slides 14-18, should take 1.5 – 2 hours – so allow about 30-40 minutes for each part]</a:t>
            </a:r>
          </a:p>
          <a:p>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14</a:t>
            </a:fld>
            <a:endParaRPr lang="en-AU"/>
          </a:p>
        </p:txBody>
      </p:sp>
    </p:spTree>
    <p:extLst>
      <p:ext uri="{BB962C8B-B14F-4D97-AF65-F5344CB8AC3E}">
        <p14:creationId xmlns:p14="http://schemas.microsoft.com/office/powerpoint/2010/main" val="1214386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AU" dirty="0"/>
              <a:t>To frame our thinking on sharing the gospel, we’ll break this session up into a few stages –</a:t>
            </a:r>
          </a:p>
          <a:p>
            <a:pPr defTabSz="931774">
              <a:defRPr/>
            </a:pPr>
            <a:endParaRPr lang="en-AU" dirty="0"/>
          </a:p>
          <a:p>
            <a:pPr marL="228600" indent="-228600" defTabSz="931774">
              <a:buAutoNum type="arabicPeriod"/>
              <a:defRPr/>
            </a:pPr>
            <a:r>
              <a:rPr lang="en-AU" dirty="0"/>
              <a:t>First, we’ll think and share about which aspects of the gospel </a:t>
            </a:r>
            <a:r>
              <a:rPr lang="en-AU" b="1" dirty="0"/>
              <a:t>resonate</a:t>
            </a:r>
            <a:r>
              <a:rPr lang="en-AU" dirty="0"/>
              <a:t> with us, personally and particularly, and which aspects </a:t>
            </a:r>
            <a:r>
              <a:rPr lang="en-AU" b="1" dirty="0"/>
              <a:t>we</a:t>
            </a:r>
            <a:r>
              <a:rPr lang="en-AU" dirty="0"/>
              <a:t> feel most comfortable about potentially sharing with others, who may not know Jesus yet.</a:t>
            </a:r>
          </a:p>
          <a:p>
            <a:pPr marL="228600" indent="-228600" defTabSz="931774">
              <a:buAutoNum type="arabicPeriod"/>
              <a:defRPr/>
            </a:pPr>
            <a:endParaRPr lang="en-AU" dirty="0"/>
          </a:p>
          <a:p>
            <a:pPr marL="228600" indent="-228600" defTabSz="931774">
              <a:buAutoNum type="arabicPeriod"/>
              <a:defRPr/>
            </a:pPr>
            <a:r>
              <a:rPr lang="en-AU" dirty="0"/>
              <a:t>Then, we’ll have a group discussion about ways that, between us, as a whole gospel community, we could take the gospel to those </a:t>
            </a:r>
            <a:r>
              <a:rPr lang="en-AU" b="1" dirty="0"/>
              <a:t>around us </a:t>
            </a:r>
            <a:r>
              <a:rPr lang="en-AU" dirty="0"/>
              <a:t>– in this context where we are as a church together.</a:t>
            </a:r>
          </a:p>
          <a:p>
            <a:pPr marL="228600" indent="-228600" defTabSz="931774">
              <a:buAutoNum type="arabicPeriod"/>
              <a:defRPr/>
            </a:pPr>
            <a:endParaRPr lang="en-AU" dirty="0"/>
          </a:p>
          <a:p>
            <a:pPr marL="228600" indent="-228600" defTabSz="931774">
              <a:buAutoNum type="arabicPeriod"/>
              <a:defRPr/>
            </a:pPr>
            <a:r>
              <a:rPr lang="en-AU" dirty="0"/>
              <a:t>Then, we’ll process all of that and see if we can come up with a gospel plan – what we will do, to share the gospel with those around us. And ideally, we might see if we can land on a few action points that we agree that our church should follow up on.</a:t>
            </a:r>
          </a:p>
          <a:p>
            <a:pPr defTabSz="931774">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15</a:t>
            </a:fld>
            <a:endParaRPr lang="en-AU"/>
          </a:p>
        </p:txBody>
      </p:sp>
    </p:spTree>
    <p:extLst>
      <p:ext uri="{BB962C8B-B14F-4D97-AF65-F5344CB8AC3E}">
        <p14:creationId xmlns:p14="http://schemas.microsoft.com/office/powerpoint/2010/main" val="38083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1. Reflect and share – </a:t>
            </a:r>
            <a:r>
              <a:rPr lang="en-US" b="1" i="1" dirty="0"/>
              <a:t>our own gospel resonance</a:t>
            </a:r>
          </a:p>
          <a:p>
            <a:pPr marL="174708" indent="-174708" defTabSz="931774">
              <a:buFontTx/>
              <a:buChar char="-"/>
              <a:defRPr/>
            </a:pPr>
            <a:endParaRPr lang="en-US" dirty="0"/>
          </a:p>
          <a:p>
            <a:pPr defTabSz="931774">
              <a:defRPr/>
            </a:pPr>
            <a:r>
              <a:rPr lang="en-AU" b="0" i="0" dirty="0"/>
              <a:t>First, let’s think about our own personal points of resonance with the various elements of the gospel that we mapped out in session 1. </a:t>
            </a:r>
          </a:p>
          <a:p>
            <a:pPr defTabSz="931774">
              <a:defRPr/>
            </a:pPr>
            <a:endParaRPr lang="en-AU" b="0" i="0" dirty="0"/>
          </a:p>
          <a:p>
            <a:pPr defTabSz="931774">
              <a:defRPr/>
            </a:pPr>
            <a:r>
              <a:rPr lang="en-AU" b="0" i="0" dirty="0"/>
              <a:t>We are all wired differently, and have all come to Christ with different and quite personalised paths – our ‘gospel discovery’ stories won’t be identical. We might recognise that the way God brought his gospel to bear on us personally might naturally influence the way we would intuitively share the gospel with others – that there would be certain aspects that resonate particularly strongly with us, and that we might therefore be more comfortable or more instinctive in sharing with others. </a:t>
            </a:r>
          </a:p>
          <a:p>
            <a:pPr defTabSz="931774">
              <a:defRPr/>
            </a:pPr>
            <a:endParaRPr lang="en-AU" b="0" i="0" dirty="0"/>
          </a:p>
          <a:p>
            <a:pPr defTabSz="931774">
              <a:defRPr/>
            </a:pPr>
            <a:r>
              <a:rPr lang="en-AU" b="0" i="0" dirty="0"/>
              <a:t>With that in mind, I’d like us all to spend 5-10 minutes quietly reflecting on our own gospel discovery stories, and how that might have wired us for sharing the gospel with others. So, take a few minutes, and in your own time walk back around the room and re-visit the pages we put up before, and this time note that there’s a new scale on the bottom of the page: This scale is called, ‘resonance’, and it’s so that we can all mark down, ‘How much this aspect resonates with me.’ Essentially, what we’d like to end up with is everyone having put a mark on the scale – from LHS = not much, to RHS = very much – as to how much each of those aspects resonate with them, personally. Don’t worry about what everyone else marks up there, we’re all going to be different. Just think about your own level of passion and resonance – and your own level of comfort if you were to try to speak that aspect to someone else. Are you gospel-wired in this aspect of the message?</a:t>
            </a:r>
          </a:p>
          <a:p>
            <a:pPr defTabSz="931774">
              <a:defRPr/>
            </a:pPr>
            <a:endParaRPr lang="en-AU" b="0" i="0" dirty="0"/>
          </a:p>
          <a:p>
            <a:pPr defTabSz="931774">
              <a:defRPr/>
            </a:pPr>
            <a:r>
              <a:rPr lang="en-AU" b="0" i="0" dirty="0"/>
              <a:t>And so I think for this activity, we should set the scene with a much </a:t>
            </a:r>
            <a:r>
              <a:rPr lang="en-AU" b="0" i="1" dirty="0"/>
              <a:t>different</a:t>
            </a:r>
            <a:r>
              <a:rPr lang="en-AU" b="0" i="0" dirty="0"/>
              <a:t> scenario to the one before. And this time, a much more </a:t>
            </a:r>
            <a:r>
              <a:rPr lang="en-AU" b="0" i="1" dirty="0"/>
              <a:t>common</a:t>
            </a:r>
            <a:r>
              <a:rPr lang="en-AU" b="0" i="0" dirty="0"/>
              <a:t> scenario – that actually, most people need to hear the gospel several times, from various people, before anything clicks. But all of what they have heard, become part of their ‘gospel discovery’ – so nothing need be thought of as wasted. Rather, we should see ourselves as having an opportunity to just be part of the other person’s ‘gospel discovery’… what will we contribute towards that?</a:t>
            </a:r>
          </a:p>
          <a:p>
            <a:pPr defTabSz="931774">
              <a:defRPr/>
            </a:pPr>
            <a:endParaRPr lang="en-AU" b="0" i="0" dirty="0"/>
          </a:p>
          <a:p>
            <a:pPr defTabSz="931774">
              <a:defRPr/>
            </a:pPr>
            <a:r>
              <a:rPr lang="en-AU" b="0" i="0" dirty="0"/>
              <a:t>So with that in mind… Spend 5-10 minutes revisiting the various pages, and score your own personal gospel resonance with each of our points.</a:t>
            </a:r>
          </a:p>
          <a:p>
            <a:pPr defTabSz="931774">
              <a:defRPr/>
            </a:pPr>
            <a:endParaRPr lang="en-AU" b="0" i="0" dirty="0"/>
          </a:p>
          <a:p>
            <a:pPr defTabSz="931774">
              <a:defRPr/>
            </a:pPr>
            <a:r>
              <a:rPr lang="en-AU" b="0" i="0" dirty="0"/>
              <a:t>[</a:t>
            </a:r>
            <a:r>
              <a:rPr lang="en-AU" b="0" i="1" dirty="0"/>
              <a:t>Allow 15 minutes for the activity, including this intro.]</a:t>
            </a:r>
          </a:p>
          <a:p>
            <a:pPr defTabSz="931774">
              <a:defRPr/>
            </a:pPr>
            <a:endParaRPr lang="en-AU" b="0" i="1" dirty="0"/>
          </a:p>
          <a:p>
            <a:pPr defTabSz="931774">
              <a:defRPr/>
            </a:pPr>
            <a:r>
              <a:rPr lang="en-AU" b="0" i="0" dirty="0"/>
              <a:t>Let’s have a think about these things</a:t>
            </a:r>
            <a:r>
              <a:rPr lang="en-AU" b="0" i="0"/>
              <a:t>… [</a:t>
            </a:r>
            <a:r>
              <a:rPr lang="en-AU" b="0" i="1"/>
              <a:t>Invite </a:t>
            </a:r>
            <a:r>
              <a:rPr lang="en-AU" b="0" i="1" dirty="0"/>
              <a:t>people into 2 parts of the discussion on the slide, taking care with the first one that people are not disrespectful or dismissive of others’ wiring, and letting the second one explore possible implications like prayer/training if we have deficiencies across the whole group in sharing the various aspects of the gospel</a:t>
            </a:r>
            <a:r>
              <a:rPr lang="en-AU" b="0" i="0" dirty="0"/>
              <a:t>]</a:t>
            </a:r>
          </a:p>
          <a:p>
            <a:pPr defTabSz="931774">
              <a:defRPr/>
            </a:pPr>
            <a:endParaRPr lang="en-AU" b="0" i="1" dirty="0"/>
          </a:p>
          <a:p>
            <a:pPr defTabSz="931774">
              <a:defRPr/>
            </a:pPr>
            <a:r>
              <a:rPr lang="en-AU" b="0" i="1" dirty="0"/>
              <a:t>[Allow 15-20 minutes each for the 2 parts of the discussion phase.</a:t>
            </a:r>
            <a:r>
              <a:rPr lang="en-AU" b="0" i="0" dirty="0"/>
              <a:t>]</a:t>
            </a: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16</a:t>
            </a:fld>
            <a:endParaRPr lang="en-AU"/>
          </a:p>
        </p:txBody>
      </p:sp>
    </p:spTree>
    <p:extLst>
      <p:ext uri="{BB962C8B-B14F-4D97-AF65-F5344CB8AC3E}">
        <p14:creationId xmlns:p14="http://schemas.microsoft.com/office/powerpoint/2010/main" val="3528232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2. Brainstorm</a:t>
            </a:r>
          </a:p>
          <a:p>
            <a:pPr marL="174708" indent="-174708" defTabSz="931774">
              <a:buFontTx/>
              <a:buChar char="-"/>
              <a:defRPr/>
            </a:pPr>
            <a:endParaRPr lang="en-US" dirty="0"/>
          </a:p>
          <a:p>
            <a:pPr defTabSz="931774">
              <a:defRPr/>
            </a:pPr>
            <a:r>
              <a:rPr lang="en-AU" i="0" dirty="0"/>
              <a:t>With all that in mind, let’s now think about how we can share the gospel – that is, in our context as a church right here, how can we tangibly share the gospel with the world right around us here?</a:t>
            </a:r>
          </a:p>
          <a:p>
            <a:pPr defTabSz="931774">
              <a:defRPr/>
            </a:pPr>
            <a:endParaRPr lang="en-AU" i="0" dirty="0"/>
          </a:p>
          <a:p>
            <a:pPr defTabSz="931774">
              <a:defRPr/>
            </a:pPr>
            <a:r>
              <a:rPr lang="en-AU" i="0" dirty="0"/>
              <a:t>[</a:t>
            </a:r>
            <a:r>
              <a:rPr lang="en-AU" i="1" dirty="0"/>
              <a:t>Let this be a free-flowing brainstorm and discussion of ideas for 30-40 minutes. Facilitator to act as scribe, and use that role to keep people from getting bogged down or stuck on points by noting that the idea has been heard, welcomed, and written down as ‘X’, such that people can clarify wording, and then feel heard enough to move on to other ideas</a:t>
            </a:r>
            <a:r>
              <a:rPr lang="en-AU" i="0" dirty="0"/>
              <a:t>. </a:t>
            </a:r>
            <a:r>
              <a:rPr lang="en-AU" i="1" dirty="0"/>
              <a:t>Using butcher’s paper on a 6ft table might help people visually see that they have been heard… perhaps divide it into LHS and RHS and use the LHS for this brainstorm of ideas…</a:t>
            </a:r>
            <a:r>
              <a:rPr lang="en-AU" i="0" dirty="0"/>
              <a:t>]</a:t>
            </a:r>
            <a:endParaRPr lang="en-US" i="0" dirty="0"/>
          </a:p>
          <a:p>
            <a:pPr defTabSz="931774">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17</a:t>
            </a:fld>
            <a:endParaRPr lang="en-AU"/>
          </a:p>
        </p:txBody>
      </p:sp>
    </p:spTree>
    <p:extLst>
      <p:ext uri="{BB962C8B-B14F-4D97-AF65-F5344CB8AC3E}">
        <p14:creationId xmlns:p14="http://schemas.microsoft.com/office/powerpoint/2010/main" val="3130910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3. a Gospel Plan</a:t>
            </a:r>
            <a:endParaRPr lang="en-US" b="0" dirty="0"/>
          </a:p>
          <a:p>
            <a:pPr defTabSz="931774">
              <a:defRPr/>
            </a:pPr>
            <a:endParaRPr lang="en-US" b="0" dirty="0"/>
          </a:p>
          <a:p>
            <a:pPr defTabSz="931774">
              <a:defRPr/>
            </a:pPr>
            <a:r>
              <a:rPr lang="en-AU" i="0" dirty="0"/>
              <a:t>So… the big question left now, is ‘What will we do?’</a:t>
            </a:r>
          </a:p>
          <a:p>
            <a:pPr defTabSz="931774">
              <a:defRPr/>
            </a:pPr>
            <a:endParaRPr lang="en-AU" i="0" dirty="0"/>
          </a:p>
          <a:p>
            <a:pPr defTabSz="931774">
              <a:defRPr/>
            </a:pPr>
            <a:r>
              <a:rPr lang="en-AU" i="0" dirty="0"/>
              <a:t>Can we put together a ‘gospel plan’ for our church, with some basic but concrete things we want to do together as a church, and that we are want to follow through on after today?</a:t>
            </a:r>
          </a:p>
          <a:p>
            <a:pPr defTabSz="931774">
              <a:defRPr/>
            </a:pPr>
            <a:endParaRPr lang="en-AU" i="0" dirty="0"/>
          </a:p>
          <a:p>
            <a:pPr defTabSz="931774">
              <a:defRPr/>
            </a:pPr>
            <a:r>
              <a:rPr lang="en-AU" i="0" dirty="0"/>
              <a:t>[</a:t>
            </a:r>
            <a:r>
              <a:rPr lang="en-AU" i="1" dirty="0"/>
              <a:t>Let this be a free-flowing brainstorm and discussion of ideas for 30-40 minutes. Appoint a scribe to summarise (or oversee someone summarising) whatever clear and cohesive statements, to create an itemised ‘Gospel Plan’ for the church. Use pen and paper and if need be revise/edit and work towards a final version of the plan neatly written on a fresh page</a:t>
            </a:r>
            <a:r>
              <a:rPr lang="en-AU" i="0" dirty="0"/>
              <a:t>. </a:t>
            </a:r>
            <a:r>
              <a:rPr lang="en-AU" i="1" dirty="0"/>
              <a:t>Or, perhaps use the RHS of the piece from the brainstorm activity on the previous slide, dividing that RHS into 2 new sections: 1) a shortlist of the things the group wants to follow up on, and 2) some clear, concrete statements of those shortlist points.</a:t>
            </a:r>
            <a:r>
              <a:rPr lang="en-AU" i="0" dirty="0"/>
              <a:t>]</a:t>
            </a:r>
            <a:endParaRPr lang="en-US" i="0" dirty="0"/>
          </a:p>
          <a:p>
            <a:pPr defTabSz="931774">
              <a:defRPr/>
            </a:pPr>
            <a:endParaRPr lang="en-AU" i="0" dirty="0"/>
          </a:p>
        </p:txBody>
      </p:sp>
      <p:sp>
        <p:nvSpPr>
          <p:cNvPr id="4" name="Slide Number Placeholder 3"/>
          <p:cNvSpPr>
            <a:spLocks noGrp="1"/>
          </p:cNvSpPr>
          <p:nvPr>
            <p:ph type="sldNum" sz="quarter" idx="5"/>
          </p:nvPr>
        </p:nvSpPr>
        <p:spPr/>
        <p:txBody>
          <a:bodyPr/>
          <a:lstStyle/>
          <a:p>
            <a:fld id="{DAE91667-BFE5-42A9-A457-05F8B65848AF}" type="slidenum">
              <a:rPr lang="en-AU" smtClean="0"/>
              <a:t>18</a:t>
            </a:fld>
            <a:endParaRPr lang="en-AU"/>
          </a:p>
        </p:txBody>
      </p:sp>
    </p:spTree>
    <p:extLst>
      <p:ext uri="{BB962C8B-B14F-4D97-AF65-F5344CB8AC3E}">
        <p14:creationId xmlns:p14="http://schemas.microsoft.com/office/powerpoint/2010/main" val="78823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sharing in this important topic today. As we finish up, let’s not finish up and set this topic aside now, but let’s take it on in the life of our church and see just what Jesus will do through our efforts to take the gospel to our part of the world. And let me encourage us all with this Scripture, from Colossians 1, where Paul and his gospel co-workers write –</a:t>
            </a:r>
          </a:p>
          <a:p>
            <a:endParaRPr lang="en-US" dirty="0"/>
          </a:p>
          <a:p>
            <a:r>
              <a:rPr lang="en-US" i="1" dirty="0"/>
              <a:t>We always thank God, the Father of our Lord Jesus Christ, when we pray for you, </a:t>
            </a:r>
          </a:p>
          <a:p>
            <a:r>
              <a:rPr lang="en-US" i="1" dirty="0"/>
              <a:t>since we heard of your faith in Christ Jesus and of the love that you have for all the saints, because of the hope laid up for you in heaven. </a:t>
            </a:r>
          </a:p>
          <a:p>
            <a:r>
              <a:rPr lang="en-US" i="1" dirty="0"/>
              <a:t>Of this you have heard before in the word of the truth, </a:t>
            </a:r>
            <a:r>
              <a:rPr lang="en-US" b="1" i="1" dirty="0"/>
              <a:t>the gospel</a:t>
            </a:r>
            <a:r>
              <a:rPr lang="en-US" i="1" dirty="0"/>
              <a:t>, which has come to you, as indeed </a:t>
            </a:r>
            <a:r>
              <a:rPr lang="en-US" b="1" i="1" dirty="0"/>
              <a:t>in the whole world it is bearing fruit and increasing</a:t>
            </a:r>
            <a:r>
              <a:rPr lang="en-US" i="1" dirty="0"/>
              <a:t>—as it also does among you, </a:t>
            </a:r>
          </a:p>
          <a:p>
            <a:r>
              <a:rPr lang="en-US" i="1" dirty="0"/>
              <a:t>since the day you heard it and understood the grace of God in truth… </a:t>
            </a:r>
          </a:p>
          <a:p>
            <a:r>
              <a:rPr lang="en-US" i="1" dirty="0"/>
              <a:t>Colossians 1:3-6</a:t>
            </a:r>
          </a:p>
          <a:p>
            <a:endParaRPr lang="en-US" dirty="0"/>
          </a:p>
          <a:p>
            <a:r>
              <a:rPr lang="en-US" dirty="0"/>
              <a:t>The gospel is increasing, as Jesus continues to bring people into his church, by the power of his gospel to save (Romans 1:16). So too it is bearing fruit, as people are set free from the power of sin, to live new lives being transformed more and more like Jesus Christ, to his glory. We need not doubt what God will do through his gospel. And nor what He will do through you and I, as we simply find the courage and conviction to speak the good news about Jesus in this world.</a:t>
            </a:r>
          </a:p>
          <a:p>
            <a:endParaRPr lang="en-US" dirty="0"/>
          </a:p>
          <a:p>
            <a:r>
              <a:rPr lang="en-AU" dirty="0"/>
              <a:t>How beautiful are our feet, as we step into this call!</a:t>
            </a:r>
          </a:p>
        </p:txBody>
      </p:sp>
      <p:sp>
        <p:nvSpPr>
          <p:cNvPr id="4" name="Slide Number Placeholder 3"/>
          <p:cNvSpPr>
            <a:spLocks noGrp="1"/>
          </p:cNvSpPr>
          <p:nvPr>
            <p:ph type="sldNum" sz="quarter" idx="5"/>
          </p:nvPr>
        </p:nvSpPr>
        <p:spPr/>
        <p:txBody>
          <a:bodyPr/>
          <a:lstStyle/>
          <a:p>
            <a:fld id="{DAE91667-BFE5-42A9-A457-05F8B65848AF}" type="slidenum">
              <a:rPr lang="en-AU" smtClean="0"/>
              <a:t>19</a:t>
            </a:fld>
            <a:endParaRPr lang="en-AU"/>
          </a:p>
        </p:txBody>
      </p:sp>
    </p:spTree>
    <p:extLst>
      <p:ext uri="{BB962C8B-B14F-4D97-AF65-F5344CB8AC3E}">
        <p14:creationId xmlns:p14="http://schemas.microsoft.com/office/powerpoint/2010/main" val="389384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Why ‘Equip’?</a:t>
            </a:r>
          </a:p>
          <a:p>
            <a:endParaRPr lang="en-AU" dirty="0"/>
          </a:p>
          <a:p>
            <a:r>
              <a:rPr lang="en-US" i="1" dirty="0"/>
              <a:t>Ephesians 4 </a:t>
            </a:r>
            <a:r>
              <a:rPr lang="en-US" i="1" baseline="30000" dirty="0"/>
              <a:t>11</a:t>
            </a:r>
            <a:r>
              <a:rPr lang="en-US" i="1" dirty="0"/>
              <a:t> And he gave the apostles, the prophets, the evangelists, the shepherds and teachers, </a:t>
            </a:r>
            <a:r>
              <a:rPr lang="en-US" i="1" baseline="30000" dirty="0"/>
              <a:t>12</a:t>
            </a:r>
            <a:r>
              <a:rPr lang="en-US" i="1" dirty="0"/>
              <a:t> to </a:t>
            </a:r>
            <a:r>
              <a:rPr lang="en-US" b="1" i="1" dirty="0"/>
              <a:t>equip</a:t>
            </a:r>
            <a:r>
              <a:rPr lang="en-US" i="1" dirty="0"/>
              <a:t> </a:t>
            </a:r>
            <a:r>
              <a:rPr lang="en-US" b="1" i="1" dirty="0"/>
              <a:t>the saints </a:t>
            </a:r>
            <a:r>
              <a:rPr lang="en-US" i="1" dirty="0"/>
              <a:t>for the </a:t>
            </a:r>
            <a:r>
              <a:rPr lang="en-US" b="1" i="1" dirty="0"/>
              <a:t>work</a:t>
            </a:r>
            <a:r>
              <a:rPr lang="en-US" i="1" dirty="0"/>
              <a:t> of </a:t>
            </a:r>
            <a:r>
              <a:rPr lang="en-US" b="1" i="1" dirty="0"/>
              <a:t>ministry</a:t>
            </a:r>
            <a:r>
              <a:rPr lang="en-US" i="1" dirty="0"/>
              <a:t>, for </a:t>
            </a:r>
            <a:r>
              <a:rPr lang="en-US" b="1" i="1" dirty="0"/>
              <a:t>building</a:t>
            </a:r>
            <a:r>
              <a:rPr lang="en-US" i="1" dirty="0"/>
              <a:t> </a:t>
            </a:r>
            <a:r>
              <a:rPr lang="en-US" b="1" i="1" dirty="0"/>
              <a:t>up</a:t>
            </a:r>
            <a:r>
              <a:rPr lang="en-US" i="1" dirty="0"/>
              <a:t> the body of Christ, </a:t>
            </a:r>
            <a:r>
              <a:rPr lang="en-US" i="1" baseline="30000" dirty="0"/>
              <a:t>13</a:t>
            </a:r>
            <a:r>
              <a:rPr lang="en-US" i="1" dirty="0"/>
              <a:t> until we all </a:t>
            </a:r>
            <a:r>
              <a:rPr lang="en-US" b="1" i="1" dirty="0"/>
              <a:t>attain</a:t>
            </a:r>
            <a:r>
              <a:rPr lang="en-US" i="1" dirty="0"/>
              <a:t> to the unity of the faith and of the knowledge of the Son of God, to </a:t>
            </a:r>
            <a:r>
              <a:rPr lang="en-US" b="1" i="1" dirty="0"/>
              <a:t>mature</a:t>
            </a:r>
            <a:r>
              <a:rPr lang="en-US" i="1" dirty="0"/>
              <a:t> manhood, to the measure of the stature of the </a:t>
            </a:r>
            <a:r>
              <a:rPr lang="en-US" b="1" i="1" dirty="0"/>
              <a:t>fullness</a:t>
            </a:r>
            <a:r>
              <a:rPr lang="en-US" i="1" dirty="0"/>
              <a:t> of Christ, </a:t>
            </a:r>
            <a:r>
              <a:rPr lang="en-US" i="1" baseline="30000" dirty="0"/>
              <a:t>14</a:t>
            </a:r>
            <a:r>
              <a:rPr lang="en-US" i="1" dirty="0"/>
              <a:t> so that we may no longer be children, tossed to and fro by the waves and carried about by every wind of doctrine, by human cunning, by craftiness in deceitful schemes. </a:t>
            </a:r>
            <a:r>
              <a:rPr lang="en-US" i="1" baseline="30000" dirty="0"/>
              <a:t>15</a:t>
            </a:r>
            <a:r>
              <a:rPr lang="en-US" i="1" dirty="0"/>
              <a:t> Rather, speaking the truth in love, we are to </a:t>
            </a:r>
            <a:r>
              <a:rPr lang="en-US" b="1" i="1" dirty="0"/>
              <a:t>grow up in every way </a:t>
            </a:r>
            <a:r>
              <a:rPr lang="en-US" i="1" dirty="0"/>
              <a:t>into him who is the head, into Christ, </a:t>
            </a:r>
            <a:r>
              <a:rPr lang="en-US" i="1" baseline="30000" dirty="0"/>
              <a:t>16</a:t>
            </a:r>
            <a:r>
              <a:rPr lang="en-US" i="1" dirty="0"/>
              <a:t> from whom the whole body, joined and held together by every joint with which it is </a:t>
            </a:r>
            <a:r>
              <a:rPr lang="en-US" b="1" i="1" dirty="0"/>
              <a:t>equipped</a:t>
            </a:r>
            <a:r>
              <a:rPr lang="en-US" i="1" dirty="0"/>
              <a:t>, </a:t>
            </a:r>
            <a:r>
              <a:rPr lang="en-US" b="0" i="1" dirty="0"/>
              <a:t>when</a:t>
            </a:r>
            <a:r>
              <a:rPr lang="en-US" b="1" i="1" dirty="0"/>
              <a:t> each part is working properly</a:t>
            </a:r>
            <a:r>
              <a:rPr lang="en-US" i="1" dirty="0"/>
              <a:t>, makes the body </a:t>
            </a:r>
            <a:r>
              <a:rPr lang="en-US" b="1" i="1" dirty="0"/>
              <a:t>grow</a:t>
            </a:r>
            <a:r>
              <a:rPr lang="en-US" i="1" dirty="0"/>
              <a:t> so that it </a:t>
            </a:r>
            <a:r>
              <a:rPr lang="en-US" b="1" i="1" dirty="0"/>
              <a:t>builds itself up </a:t>
            </a:r>
            <a:r>
              <a:rPr lang="en-US" i="1" dirty="0"/>
              <a:t>in love. </a:t>
            </a:r>
            <a:endParaRPr lang="en-US" i="0" dirty="0"/>
          </a:p>
          <a:p>
            <a:endParaRPr lang="en-US" i="0" dirty="0"/>
          </a:p>
          <a:p>
            <a:r>
              <a:rPr lang="en-US" i="0" dirty="0"/>
              <a:t>Because the church is to grow… and God tasks the church with equipping His people for working, ministering, and building each other up, for that growth.</a:t>
            </a:r>
          </a:p>
          <a:p>
            <a:endParaRPr lang="en-US" i="0" dirty="0"/>
          </a:p>
          <a:p>
            <a:r>
              <a:rPr lang="en-US" i="0" dirty="0"/>
              <a:t>And we do that organically all the time, of course, but we also hope that these dedicated ‘equip’ days will add to our efforts on that front.</a:t>
            </a:r>
          </a:p>
          <a:p>
            <a:endParaRPr lang="en-US" i="0" dirty="0"/>
          </a:p>
          <a:p>
            <a:r>
              <a:rPr lang="en-US" b="1" i="1" dirty="0"/>
              <a:t>Open the Equip Day in prayer</a:t>
            </a:r>
            <a:r>
              <a:rPr lang="en-US" b="0" i="1" dirty="0"/>
              <a:t> – ask God for a productive time, and patience, respect and cooperation as we think through things together and strive towards this unity of the faith that you have called us to</a:t>
            </a:r>
            <a:r>
              <a:rPr lang="en-US" b="1" i="1" dirty="0"/>
              <a:t>.</a:t>
            </a:r>
          </a:p>
          <a:p>
            <a:endParaRPr lang="en-US" i="0" dirty="0"/>
          </a:p>
          <a:p>
            <a:r>
              <a:rPr lang="en-US" i="1" dirty="0"/>
              <a:t>[This introduction and recap, covered in slides 1-6, should take ~15 minutes]</a:t>
            </a:r>
          </a:p>
        </p:txBody>
      </p:sp>
      <p:sp>
        <p:nvSpPr>
          <p:cNvPr id="4" name="Slide Number Placeholder 3"/>
          <p:cNvSpPr>
            <a:spLocks noGrp="1"/>
          </p:cNvSpPr>
          <p:nvPr>
            <p:ph type="sldNum" sz="quarter" idx="5"/>
          </p:nvPr>
        </p:nvSpPr>
        <p:spPr/>
        <p:txBody>
          <a:bodyPr/>
          <a:lstStyle/>
          <a:p>
            <a:fld id="{DAE91667-BFE5-42A9-A457-05F8B65848AF}" type="slidenum">
              <a:rPr lang="en-AU" smtClean="0"/>
              <a:t>2</a:t>
            </a:fld>
            <a:endParaRPr lang="en-AU"/>
          </a:p>
        </p:txBody>
      </p:sp>
    </p:spTree>
    <p:extLst>
      <p:ext uri="{BB962C8B-B14F-4D97-AF65-F5344CB8AC3E}">
        <p14:creationId xmlns:p14="http://schemas.microsoft.com/office/powerpoint/2010/main" val="3959336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AU" b="1" i="0" dirty="0"/>
              <a:t>Prayer</a:t>
            </a:r>
          </a:p>
          <a:p>
            <a:pPr defTabSz="931774">
              <a:defRPr/>
            </a:pPr>
            <a:endParaRPr lang="en-AU" i="1" dirty="0"/>
          </a:p>
          <a:p>
            <a:pPr defTabSz="931774">
              <a:defRPr/>
            </a:pPr>
            <a:r>
              <a:rPr lang="en-AU" i="1" dirty="0"/>
              <a:t>Spend 10 minutes in open prayer, committing the whole </a:t>
            </a:r>
            <a:r>
              <a:rPr lang="en-AU" b="1" i="1" dirty="0"/>
              <a:t>equip</a:t>
            </a:r>
            <a:r>
              <a:rPr lang="en-AU" i="1" dirty="0"/>
              <a:t> teaching day to God. </a:t>
            </a:r>
          </a:p>
          <a:p>
            <a:pPr defTabSz="931774">
              <a:defRPr/>
            </a:pPr>
            <a:endParaRPr lang="en-AU" i="1" dirty="0"/>
          </a:p>
          <a:p>
            <a:pPr defTabSz="931774">
              <a:defRPr/>
            </a:pPr>
            <a:r>
              <a:rPr lang="en-AU" i="1" dirty="0"/>
              <a:t>Facilitator to close prayer, asking that the Spirit of Christ would be active within and among us, such that we forge ahead together as a church worthy of his name. Specifically, ask that God would move us to be focused and bold with our proclamation of God and His promises, to reach out in love to our community and other circles, and to love one another and keep each other accountable and in step with the Spirit, as brothers and sisters of Christ.</a:t>
            </a:r>
          </a:p>
          <a:p>
            <a:pPr defTabSz="931774">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20</a:t>
            </a:fld>
            <a:endParaRPr lang="en-AU"/>
          </a:p>
        </p:txBody>
      </p:sp>
    </p:spTree>
    <p:extLst>
      <p:ext uri="{BB962C8B-B14F-4D97-AF65-F5344CB8AC3E}">
        <p14:creationId xmlns:p14="http://schemas.microsoft.com/office/powerpoint/2010/main" val="305795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might recap where we were in our last equip session, when we thought broadly about “the Church”… In that session, we thought of three aspects of church –</a:t>
            </a:r>
          </a:p>
          <a:p>
            <a:endParaRPr lang="en-US" dirty="0"/>
          </a:p>
          <a:p>
            <a:r>
              <a:rPr lang="en-US" dirty="0"/>
              <a:t>1] the church as Jesus’ mouthpiece</a:t>
            </a:r>
          </a:p>
          <a:p>
            <a:r>
              <a:rPr lang="en-US" dirty="0"/>
              <a:t>2] the church as Jesus’ flock</a:t>
            </a:r>
          </a:p>
          <a:p>
            <a:r>
              <a:rPr lang="en-US" dirty="0"/>
              <a:t>3] the church as Jesus’ family</a:t>
            </a:r>
          </a:p>
          <a:p>
            <a:endParaRPr lang="en-US" dirty="0"/>
          </a:p>
          <a:p>
            <a:r>
              <a:rPr lang="en-US" dirty="0"/>
              <a:t>Today, we want to dive in and explore more fully, the </a:t>
            </a:r>
            <a:r>
              <a:rPr lang="en-US" i="1" dirty="0"/>
              <a:t>first</a:t>
            </a:r>
            <a:r>
              <a:rPr lang="en-US" dirty="0"/>
              <a:t> of those dimensions to church. In that, given that we have a role to proclaim Jesus’ </a:t>
            </a:r>
            <a:r>
              <a:rPr lang="en-US" b="1" dirty="0"/>
              <a:t>gospel</a:t>
            </a:r>
            <a:r>
              <a:rPr lang="en-US" dirty="0"/>
              <a:t>, we need to think about what that gospel is, and how we might be able to share it.</a:t>
            </a: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3</a:t>
            </a:fld>
            <a:endParaRPr lang="en-AU"/>
          </a:p>
        </p:txBody>
      </p:sp>
    </p:spTree>
    <p:extLst>
      <p:ext uri="{BB962C8B-B14F-4D97-AF65-F5344CB8AC3E}">
        <p14:creationId xmlns:p14="http://schemas.microsoft.com/office/powerpoint/2010/main" val="214398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in this </a:t>
            </a:r>
            <a:r>
              <a:rPr lang="en-US" b="1" dirty="0"/>
              <a:t>equip</a:t>
            </a:r>
            <a:r>
              <a:rPr lang="en-US" dirty="0"/>
              <a:t>, that’s where we’ll focus in – on the gospel of Jesus that we must proclaim as a church in his name. </a:t>
            </a:r>
          </a:p>
          <a:p>
            <a:endParaRPr lang="en-US" dirty="0"/>
          </a:p>
          <a:p>
            <a:r>
              <a:rPr lang="en-US" dirty="0"/>
              <a:t>Here’s a challenge from Scripture to kick us off on this topic. The Apostle Paul says in Romans 1:16, </a:t>
            </a:r>
          </a:p>
          <a:p>
            <a:endParaRPr lang="en-US" dirty="0"/>
          </a:p>
          <a:p>
            <a:r>
              <a:rPr lang="en-US" i="1" dirty="0"/>
              <a:t>For I am not ashamed of the </a:t>
            </a:r>
            <a:r>
              <a:rPr lang="en-US" b="1" i="1" dirty="0"/>
              <a:t>gospel</a:t>
            </a:r>
            <a:r>
              <a:rPr lang="en-US" i="1" dirty="0"/>
              <a:t>, for it is the power of God for salvation to everyone who believes, to the Jew first and also to the Greek. (Romans 1:16)</a:t>
            </a:r>
          </a:p>
          <a:p>
            <a:endParaRPr lang="en-US" dirty="0"/>
          </a:p>
          <a:p>
            <a:r>
              <a:rPr lang="en-US" dirty="0"/>
              <a:t>Clearly the gospel is important – it is the power of God to save all who believe in it. </a:t>
            </a:r>
          </a:p>
          <a:p>
            <a:pPr marL="174708" indent="-174708">
              <a:buFont typeface="Arial" panose="020B0604020202020204" pitchFamily="34" charset="0"/>
              <a:buChar char="•"/>
            </a:pPr>
            <a:r>
              <a:rPr lang="en-US" dirty="0"/>
              <a:t>But what exactly </a:t>
            </a:r>
            <a:r>
              <a:rPr lang="en-US" i="1" dirty="0"/>
              <a:t>is</a:t>
            </a:r>
            <a:r>
              <a:rPr lang="en-US" dirty="0"/>
              <a:t> it? In all these pages of Scripture, what things comprise the ‘gospel’ that is God’s power to save people? </a:t>
            </a:r>
          </a:p>
          <a:p>
            <a:pPr marL="174708" indent="-174708">
              <a:buFont typeface="Arial" panose="020B0604020202020204" pitchFamily="34" charset="0"/>
              <a:buChar char="•"/>
            </a:pPr>
            <a:r>
              <a:rPr lang="en-US" dirty="0"/>
              <a:t>And in what way should our church be part of </a:t>
            </a:r>
            <a:r>
              <a:rPr lang="en-US" i="1" dirty="0"/>
              <a:t>getting</a:t>
            </a:r>
            <a:r>
              <a:rPr lang="en-US" dirty="0"/>
              <a:t> God’s gospel to those who need to believe it?</a:t>
            </a:r>
          </a:p>
          <a:p>
            <a:endParaRPr lang="en-AU" dirty="0"/>
          </a:p>
          <a:p>
            <a:r>
              <a:rPr lang="en-US" sz="1000" baseline="30000" dirty="0"/>
              <a:t>1</a:t>
            </a:r>
            <a:r>
              <a:rPr lang="en-US" sz="1000" dirty="0"/>
              <a:t> Danker, F.W., Arndt, W.F., Gingrich, F.W. &amp; Bauer, W. (2020)</a:t>
            </a:r>
            <a:r>
              <a:rPr lang="en-US" sz="1000" i="1" dirty="0"/>
              <a:t>. A Greek-English Lexicon of the New Testament and other Early Christian Literature. Third Edition. (BDAG). </a:t>
            </a:r>
            <a:r>
              <a:rPr lang="en-US" sz="1000" dirty="0"/>
              <a:t>University of Chicago.</a:t>
            </a:r>
            <a:endParaRPr lang="en-AU" sz="1000" dirty="0"/>
          </a:p>
        </p:txBody>
      </p:sp>
      <p:sp>
        <p:nvSpPr>
          <p:cNvPr id="4" name="Slide Number Placeholder 3"/>
          <p:cNvSpPr>
            <a:spLocks noGrp="1"/>
          </p:cNvSpPr>
          <p:nvPr>
            <p:ph type="sldNum" sz="quarter" idx="5"/>
          </p:nvPr>
        </p:nvSpPr>
        <p:spPr/>
        <p:txBody>
          <a:bodyPr/>
          <a:lstStyle/>
          <a:p>
            <a:fld id="{DAE91667-BFE5-42A9-A457-05F8B65848AF}" type="slidenum">
              <a:rPr lang="en-AU" smtClean="0"/>
              <a:t>4</a:t>
            </a:fld>
            <a:endParaRPr lang="en-AU"/>
          </a:p>
        </p:txBody>
      </p:sp>
    </p:spTree>
    <p:extLst>
      <p:ext uri="{BB962C8B-B14F-4D97-AF65-F5344CB8AC3E}">
        <p14:creationId xmlns:p14="http://schemas.microsoft.com/office/powerpoint/2010/main" val="422622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are the 2 questions that we’ll try to take on today, as a church together. In short form,</a:t>
            </a:r>
          </a:p>
          <a:p>
            <a:pPr marL="174708" indent="-174708">
              <a:buFont typeface="Arial" panose="020B0604020202020204" pitchFamily="34" charset="0"/>
              <a:buChar char="•"/>
            </a:pPr>
            <a:r>
              <a:rPr lang="en-US" b="0" i="0" dirty="0"/>
              <a:t>What </a:t>
            </a:r>
            <a:r>
              <a:rPr lang="en-US" b="1" i="0" dirty="0"/>
              <a:t>is</a:t>
            </a:r>
            <a:r>
              <a:rPr lang="en-US" b="0" i="0" dirty="0"/>
              <a:t> the gospel?</a:t>
            </a:r>
          </a:p>
          <a:p>
            <a:pPr marL="174708" indent="-174708">
              <a:buFont typeface="Arial" panose="020B0604020202020204" pitchFamily="34" charset="0"/>
              <a:buChar char="•"/>
            </a:pPr>
            <a:r>
              <a:rPr lang="en-US" b="0" i="0" dirty="0"/>
              <a:t>And, How can we </a:t>
            </a:r>
            <a:r>
              <a:rPr lang="en-US" b="1" i="0" dirty="0"/>
              <a:t>share</a:t>
            </a:r>
            <a:r>
              <a:rPr lang="en-US" b="0" i="0" dirty="0"/>
              <a:t> the gospel?</a:t>
            </a:r>
          </a:p>
          <a:p>
            <a:pPr marL="174708" indent="-174708">
              <a:buFont typeface="Arial" panose="020B0604020202020204" pitchFamily="34" charset="0"/>
              <a:buChar char="•"/>
            </a:pPr>
            <a:endParaRPr lang="en-US" b="0" i="0" dirty="0"/>
          </a:p>
          <a:p>
            <a:endParaRPr lang="en-US" dirty="0"/>
          </a:p>
          <a:p>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5</a:t>
            </a:fld>
            <a:endParaRPr lang="en-AU"/>
          </a:p>
        </p:txBody>
      </p:sp>
    </p:spTree>
    <p:extLst>
      <p:ext uri="{BB962C8B-B14F-4D97-AF65-F5344CB8AC3E}">
        <p14:creationId xmlns:p14="http://schemas.microsoft.com/office/powerpoint/2010/main" val="2198053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Equip #2 - Overview</a:t>
            </a:r>
          </a:p>
          <a:p>
            <a:pPr defTabSz="931774">
              <a:defRPr/>
            </a:pPr>
            <a:endParaRPr lang="en-US" dirty="0"/>
          </a:p>
          <a:p>
            <a:pPr defTabSz="931774">
              <a:defRPr/>
            </a:pPr>
            <a:r>
              <a:rPr lang="en-AU" dirty="0"/>
              <a:t>So that’s what we hope to think through today, and we’ll try to do that in 2 sessions – but we’ll have a few different angles on each of those questions. </a:t>
            </a:r>
          </a:p>
          <a:p>
            <a:pPr defTabSz="931774">
              <a:defRPr/>
            </a:pPr>
            <a:endParaRPr lang="en-AU" dirty="0"/>
          </a:p>
          <a:p>
            <a:pPr defTabSz="931774">
              <a:defRPr/>
            </a:pPr>
            <a:r>
              <a:rPr lang="en-AU" dirty="0"/>
              <a:t>In session 1, we’ll try to get a clear fix on what the gospel is – what are the key elements, of the gospel, and how do they fit together?</a:t>
            </a:r>
          </a:p>
          <a:p>
            <a:pPr defTabSz="931774">
              <a:defRPr/>
            </a:pPr>
            <a:endParaRPr lang="en-AU" dirty="0"/>
          </a:p>
          <a:p>
            <a:pPr defTabSz="931774">
              <a:defRPr/>
            </a:pPr>
            <a:r>
              <a:rPr lang="en-AU" dirty="0"/>
              <a:t>In session 2, we’ll try to think through how we can share the gospel with others – personally, and collectively – and thinking concretely, what </a:t>
            </a:r>
            <a:r>
              <a:rPr lang="en-AU" u="sng" dirty="0"/>
              <a:t>will</a:t>
            </a:r>
            <a:r>
              <a:rPr lang="en-AU" dirty="0"/>
              <a:t> we do, to present Christ in our part of the world?</a:t>
            </a:r>
          </a:p>
          <a:p>
            <a:pPr defTabSz="931774">
              <a:defRPr/>
            </a:pPr>
            <a:endParaRPr lang="en-AU" dirty="0"/>
          </a:p>
          <a:p>
            <a:pPr defTabSz="931774">
              <a:defRPr/>
            </a:pPr>
            <a:r>
              <a:rPr lang="en-AU" dirty="0"/>
              <a:t>The 2 sessions should run for a couple of hours or so, and we’ll take a lunch break in between. </a:t>
            </a:r>
          </a:p>
          <a:p>
            <a:pPr defTabSz="931774">
              <a:defRPr/>
            </a:pPr>
            <a:endParaRPr lang="en-AU" dirty="0"/>
          </a:p>
          <a:p>
            <a:pPr defTabSz="931774">
              <a:defRPr/>
            </a:pPr>
            <a:r>
              <a:rPr lang="en-AU" dirty="0"/>
              <a:t>Any burning questions right off the bat?</a:t>
            </a:r>
          </a:p>
          <a:p>
            <a:pPr defTabSz="931774">
              <a:defRPr/>
            </a:pPr>
            <a:endParaRPr lang="en-AU" dirty="0"/>
          </a:p>
          <a:p>
            <a:pPr defTabSz="931774">
              <a:defRPr/>
            </a:pPr>
            <a:r>
              <a:rPr lang="en-AU" dirty="0"/>
              <a:t>Ok, let’s get started!</a:t>
            </a:r>
          </a:p>
        </p:txBody>
      </p:sp>
      <p:sp>
        <p:nvSpPr>
          <p:cNvPr id="4" name="Slide Number Placeholder 3"/>
          <p:cNvSpPr>
            <a:spLocks noGrp="1"/>
          </p:cNvSpPr>
          <p:nvPr>
            <p:ph type="sldNum" sz="quarter" idx="5"/>
          </p:nvPr>
        </p:nvSpPr>
        <p:spPr/>
        <p:txBody>
          <a:bodyPr/>
          <a:lstStyle/>
          <a:p>
            <a:fld id="{DAE91667-BFE5-42A9-A457-05F8B65848AF}" type="slidenum">
              <a:rPr lang="en-AU" smtClean="0"/>
              <a:t>6</a:t>
            </a:fld>
            <a:endParaRPr lang="en-AU"/>
          </a:p>
        </p:txBody>
      </p:sp>
    </p:spTree>
    <p:extLst>
      <p:ext uri="{BB962C8B-B14F-4D97-AF65-F5344CB8AC3E}">
        <p14:creationId xmlns:p14="http://schemas.microsoft.com/office/powerpoint/2010/main" val="266582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Session 1 – What </a:t>
            </a:r>
            <a:r>
              <a:rPr lang="en-US" b="1" i="1" dirty="0"/>
              <a:t>is</a:t>
            </a:r>
            <a:r>
              <a:rPr lang="en-US" b="1" dirty="0"/>
              <a:t> the Gospel?</a:t>
            </a:r>
          </a:p>
          <a:p>
            <a:endParaRPr lang="en-US" dirty="0"/>
          </a:p>
          <a:p>
            <a:r>
              <a:rPr lang="en-US" dirty="0"/>
              <a:t>To get us into a healthy and humble mindset for this first session, let’s reflect briefly on this Scripture from Galatians. </a:t>
            </a:r>
          </a:p>
          <a:p>
            <a:endParaRPr lang="en-US" dirty="0"/>
          </a:p>
          <a:p>
            <a:r>
              <a:rPr lang="en-US" i="1" dirty="0"/>
              <a:t>Then after fourteen years I went up again to Jerusalem with Barnabas, taking Titus along with me. I went up because of a revelation and set before them (though privately before those who seemed influential) the gospel that I proclaim among the Gentiles, in order to make sure I was not running or had not run in vain. Galatians 2:1-2</a:t>
            </a:r>
            <a:endParaRPr lang="en-US" i="0" dirty="0"/>
          </a:p>
          <a:p>
            <a:endParaRPr lang="en-US" i="0" dirty="0"/>
          </a:p>
          <a:p>
            <a:r>
              <a:rPr lang="en-US" i="0" dirty="0"/>
              <a:t>The Apostle Paul gives an account of his early ministry in Galatians 1, and part of that (here in Galatians 2:1-2) involved sitting before the other elders in Jesus’ church and laying bare what exactly he had been proclaiming to those who didn’t know Jesus. He has the conscientiousness, and the humility we would think, to take time out and make sure that he was not proclaiming some kind of gospel that was missing, or adding, or mis-emphasizing anything that comprise, the gospel.</a:t>
            </a:r>
          </a:p>
          <a:p>
            <a:endParaRPr lang="en-US" i="0" dirty="0"/>
          </a:p>
          <a:p>
            <a:r>
              <a:rPr lang="en-US" i="0" dirty="0"/>
              <a:t>If Paul was so conscientious, having been commissioned by direct revelation of the gospel from Jesus (as he had described in ch.1), then surely so too should we take time out every once in a while, to make sure we haven’t missed or added or mis-emphasized anything, when we think about the gospel, as the power of God to save sinners.</a:t>
            </a:r>
          </a:p>
          <a:p>
            <a:endParaRPr lang="en-US" i="0" dirty="0"/>
          </a:p>
          <a:p>
            <a:r>
              <a:rPr lang="en-US" i="0" dirty="0"/>
              <a:t>So perhaps I could ask that we all be humble, and cooperative, and teachable, and conscientious, as we go about this first session.</a:t>
            </a:r>
          </a:p>
          <a:p>
            <a:endParaRPr lang="en-US" i="0" dirty="0"/>
          </a:p>
          <a:p>
            <a:pPr defTabSz="931774">
              <a:defRPr/>
            </a:pPr>
            <a:r>
              <a:rPr lang="en-US" i="1" dirty="0"/>
              <a:t>[This session, covered in slides 7-12, should take 1.5 – 2 hours – so allow about 30-40 minutes for each part]</a:t>
            </a:r>
          </a:p>
          <a:p>
            <a:endParaRPr lang="en-US" i="1" dirty="0"/>
          </a:p>
          <a:p>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7</a:t>
            </a:fld>
            <a:endParaRPr lang="en-AU"/>
          </a:p>
        </p:txBody>
      </p:sp>
    </p:spTree>
    <p:extLst>
      <p:ext uri="{BB962C8B-B14F-4D97-AF65-F5344CB8AC3E}">
        <p14:creationId xmlns:p14="http://schemas.microsoft.com/office/powerpoint/2010/main" val="61067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AU" i="0" dirty="0"/>
              <a:t>As we therefore come to think about what the gospel is, we’ll break this first session up into a few stages –</a:t>
            </a:r>
          </a:p>
          <a:p>
            <a:pPr defTabSz="931774">
              <a:defRPr/>
            </a:pPr>
            <a:endParaRPr lang="en-AU" i="1" dirty="0"/>
          </a:p>
          <a:p>
            <a:pPr marL="232943" indent="-232943" defTabSz="931774">
              <a:buFontTx/>
              <a:buAutoNum type="arabicPeriod"/>
              <a:defRPr/>
            </a:pPr>
            <a:r>
              <a:rPr lang="en-AU" i="0" dirty="0"/>
              <a:t>First, we’ll have an open brainstorm </a:t>
            </a:r>
            <a:r>
              <a:rPr lang="en-US" i="0" dirty="0"/>
              <a:t>– </a:t>
            </a:r>
            <a:r>
              <a:rPr lang="en-AU" i="0" dirty="0"/>
              <a:t>we’ll just try to think about this question and see if we can come up with a basic list of what we think the </a:t>
            </a:r>
            <a:r>
              <a:rPr lang="en-AU" b="1" i="0" dirty="0"/>
              <a:t>key components </a:t>
            </a:r>
            <a:r>
              <a:rPr lang="en-AU" i="0" dirty="0"/>
              <a:t>of the gospel are.</a:t>
            </a:r>
          </a:p>
          <a:p>
            <a:pPr marL="232943" indent="-232943" defTabSz="931774">
              <a:buFontTx/>
              <a:buAutoNum type="arabicPeriod"/>
              <a:defRPr/>
            </a:pPr>
            <a:endParaRPr lang="en-AU" i="0" dirty="0"/>
          </a:p>
          <a:p>
            <a:pPr marL="232943" indent="-232943" defTabSz="931774">
              <a:buFontTx/>
              <a:buAutoNum type="arabicPeriod"/>
              <a:defRPr/>
            </a:pPr>
            <a:r>
              <a:rPr lang="en-AU" i="0" dirty="0"/>
              <a:t>Then, we’ll look through a few Scriptures to see how Jesus’ Apostles went about explaining the gospel – “what did </a:t>
            </a:r>
            <a:r>
              <a:rPr lang="en-AU" b="1" i="1" dirty="0"/>
              <a:t>they</a:t>
            </a:r>
            <a:r>
              <a:rPr lang="en-AU" i="0" dirty="0"/>
              <a:t> think the key components were?” Since we have the Scriptures, and they include some of the accounts of Jesus’ Apostles communicating the gospel to people in sermons and so on, we can essentially do what Paul did in Galatians 2:1-2 – we can cross-reference our thoughts, with how Jesus’ Apostles presented the gospel, and see if there’s anything we might’ve missed, or added, or mistakenly majored or minored on.</a:t>
            </a:r>
          </a:p>
          <a:p>
            <a:pPr marL="232943" indent="-232943" defTabSz="931774">
              <a:buFontTx/>
              <a:buAutoNum type="arabicPeriod"/>
              <a:defRPr/>
            </a:pPr>
            <a:endParaRPr lang="en-AU" i="0" dirty="0"/>
          </a:p>
          <a:p>
            <a:pPr marL="232943" indent="-232943" defTabSz="931774">
              <a:buFontTx/>
              <a:buAutoNum type="arabicPeriod"/>
              <a:defRPr/>
            </a:pPr>
            <a:r>
              <a:rPr lang="en-AU" i="0" dirty="0"/>
              <a:t>And finally, we’ll see if we can put 1 &amp; 2 together, and try to formulate something clear and concise, that we are in basic agreement about in terms of what the gospel </a:t>
            </a:r>
            <a:r>
              <a:rPr lang="en-AU" b="1" i="0" dirty="0"/>
              <a:t>is</a:t>
            </a:r>
            <a:r>
              <a:rPr lang="en-AU" i="0" dirty="0"/>
              <a:t>.</a:t>
            </a:r>
          </a:p>
          <a:p>
            <a:pPr defTabSz="931774">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8</a:t>
            </a:fld>
            <a:endParaRPr lang="en-AU"/>
          </a:p>
        </p:txBody>
      </p:sp>
    </p:spTree>
    <p:extLst>
      <p:ext uri="{BB962C8B-B14F-4D97-AF65-F5344CB8AC3E}">
        <p14:creationId xmlns:p14="http://schemas.microsoft.com/office/powerpoint/2010/main" val="496243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1. Activity – Brainstorm </a:t>
            </a:r>
          </a:p>
          <a:p>
            <a:pPr defTabSz="931774">
              <a:defRPr/>
            </a:pPr>
            <a:endParaRPr lang="en-US" b="0" dirty="0"/>
          </a:p>
          <a:p>
            <a:pPr defTabSz="931774">
              <a:defRPr/>
            </a:pPr>
            <a:r>
              <a:rPr lang="en-AU" b="0" i="0" dirty="0"/>
              <a:t>Let’s start by brainstorming what we instinctively think are the important components of the gospel. We might all have different ideas on that, which is okay, because we’re not looking for consensus on the question just yet… so we don’t need to start any debates, we just want to collect together all the different things that people think are the fundamental and essential parts of the gospel message. </a:t>
            </a:r>
            <a:r>
              <a:rPr lang="en-AU" b="0" i="1" dirty="0"/>
              <a:t>(It may be necessary to guide people away from their Bibles in this activity – let them know we will come to that later, but first we want to think from our experience and understanding as Christians).</a:t>
            </a:r>
          </a:p>
          <a:p>
            <a:pPr defTabSz="931774">
              <a:defRPr/>
            </a:pPr>
            <a:endParaRPr lang="en-AU" b="0" i="0" dirty="0"/>
          </a:p>
          <a:p>
            <a:pPr defTabSz="931774">
              <a:defRPr/>
            </a:pPr>
            <a:r>
              <a:rPr lang="en-AU" b="0" i="0" dirty="0"/>
              <a:t>To help us focus, let me frame this brainstorm in terms of this simple scenario: “Without notice, Emily suffered liver failure, and was hospitalised but could not be treated; She was given days or weeks to live. Emily’s family desperately want to tell her the gospel, but they aren’t sure how much time they have – opportunities to visit are few and fleeting when they come, and it seems there won’t be many. In the suddenness of the shock, they aren’t sure what to say. Can you help them? Assuming someone gets a chance to speak with Emily for 10 minutes, what are the key elements of the gospel that you’d suggest they share with her?”</a:t>
            </a:r>
            <a:endParaRPr lang="en-AU" i="0" dirty="0"/>
          </a:p>
          <a:p>
            <a:pPr defTabSz="931774">
              <a:defRPr/>
            </a:pPr>
            <a:endParaRPr lang="en-US" b="0" dirty="0"/>
          </a:p>
          <a:p>
            <a:pPr defTabSz="931774">
              <a:defRPr/>
            </a:pPr>
            <a:r>
              <a:rPr lang="en-US" b="0" i="1" dirty="0"/>
              <a:t>Allow 20 minutes for a brainstorm on </a:t>
            </a:r>
            <a:r>
              <a:rPr lang="en-US" b="1" i="1" dirty="0"/>
              <a:t>what elements would be important to cover the gospel well</a:t>
            </a:r>
            <a:r>
              <a:rPr lang="en-US" b="0" i="1" dirty="0"/>
              <a:t>, with a scribe appointed to jot down all the elements that are brainstormed on paper. </a:t>
            </a:r>
            <a:endParaRPr lang="en-US" b="0" dirty="0"/>
          </a:p>
          <a:p>
            <a:pPr defTabSz="931774">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9</a:t>
            </a:fld>
            <a:endParaRPr lang="en-AU"/>
          </a:p>
        </p:txBody>
      </p:sp>
    </p:spTree>
    <p:extLst>
      <p:ext uri="{BB962C8B-B14F-4D97-AF65-F5344CB8AC3E}">
        <p14:creationId xmlns:p14="http://schemas.microsoft.com/office/powerpoint/2010/main" val="108649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5CE161-9717-4B07-8998-4BF2069DC7DD}" type="datetimeFigureOut">
              <a:rPr lang="en-AU" smtClean="0"/>
              <a:t>04/11/22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80102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04/11/22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91334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04/11/22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42251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04/11/22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79037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04/11/22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786916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F5CE161-9717-4B07-8998-4BF2069DC7DD}" type="datetimeFigureOut">
              <a:rPr lang="en-AU" smtClean="0"/>
              <a:t>04/11/22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50875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F5CE161-9717-4B07-8998-4BF2069DC7DD}" type="datetimeFigureOut">
              <a:rPr lang="en-AU" smtClean="0"/>
              <a:t>04/11/22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778227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CE161-9717-4B07-8998-4BF2069DC7DD}" type="datetimeFigureOut">
              <a:rPr lang="en-AU" smtClean="0"/>
              <a:t>04/11/22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823852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CE161-9717-4B07-8998-4BF2069DC7DD}" type="datetimeFigureOut">
              <a:rPr lang="en-AU" smtClean="0"/>
              <a:t>04/11/22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9896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CE161-9717-4B07-8998-4BF2069DC7DD}" type="datetimeFigureOut">
              <a:rPr lang="en-AU" smtClean="0"/>
              <a:t>04/11/22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83542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CE161-9717-4B07-8998-4BF2069DC7DD}" type="datetimeFigureOut">
              <a:rPr lang="en-AU" smtClean="0"/>
              <a:t>04/11/22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21718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5CE161-9717-4B07-8998-4BF2069DC7DD}" type="datetimeFigureOut">
              <a:rPr lang="en-AU" smtClean="0"/>
              <a:t>04/11/22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65386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5CE161-9717-4B07-8998-4BF2069DC7DD}" type="datetimeFigureOut">
              <a:rPr lang="en-AU" smtClean="0"/>
              <a:t>04/11/22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252006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5CE161-9717-4B07-8998-4BF2069DC7DD}" type="datetimeFigureOut">
              <a:rPr lang="en-AU" smtClean="0"/>
              <a:t>04/11/22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6491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CE161-9717-4B07-8998-4BF2069DC7DD}" type="datetimeFigureOut">
              <a:rPr lang="en-AU" smtClean="0"/>
              <a:t>04/11/22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213373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04/11/22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226373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04/11/22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78380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F5CE161-9717-4B07-8998-4BF2069DC7DD}" type="datetimeFigureOut">
              <a:rPr lang="en-AU" smtClean="0"/>
              <a:t>04/11/22</a:t>
            </a:fld>
            <a:endParaRPr lang="en-A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A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E26CC26-2A7F-416C-B2FC-5194E218E63D}" type="slidenum">
              <a:rPr lang="en-AU" smtClean="0"/>
              <a:t>‹#›</a:t>
            </a:fld>
            <a:endParaRPr lang="en-AU"/>
          </a:p>
        </p:txBody>
      </p:sp>
    </p:spTree>
    <p:extLst>
      <p:ext uri="{BB962C8B-B14F-4D97-AF65-F5344CB8AC3E}">
        <p14:creationId xmlns:p14="http://schemas.microsoft.com/office/powerpoint/2010/main" val="41306487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B474-5EFA-D4FB-08E8-4DEA961685E2}"/>
              </a:ext>
            </a:extLst>
          </p:cNvPr>
          <p:cNvSpPr>
            <a:spLocks noGrp="1"/>
          </p:cNvSpPr>
          <p:nvPr>
            <p:ph type="ctrTitle"/>
          </p:nvPr>
        </p:nvSpPr>
        <p:spPr>
          <a:xfrm>
            <a:off x="1370693" y="1769541"/>
            <a:ext cx="9440034" cy="1659460"/>
          </a:xfrm>
        </p:spPr>
        <p:txBody>
          <a:bodyPr>
            <a:normAutofit/>
          </a:bodyPr>
          <a:lstStyle/>
          <a:p>
            <a:r>
              <a:rPr lang="en-AU" sz="9600" dirty="0"/>
              <a:t>equip</a:t>
            </a:r>
          </a:p>
        </p:txBody>
      </p:sp>
      <p:sp>
        <p:nvSpPr>
          <p:cNvPr id="3" name="Subtitle 2">
            <a:extLst>
              <a:ext uri="{FF2B5EF4-FFF2-40B4-BE49-F238E27FC236}">
                <a16:creationId xmlns:a16="http://schemas.microsoft.com/office/drawing/2014/main" id="{AB4AE09C-0D14-50D3-819A-196AF572EF49}"/>
              </a:ext>
            </a:extLst>
          </p:cNvPr>
          <p:cNvSpPr>
            <a:spLocks noGrp="1"/>
          </p:cNvSpPr>
          <p:nvPr>
            <p:ph type="subTitle" idx="1"/>
          </p:nvPr>
        </p:nvSpPr>
        <p:spPr>
          <a:xfrm>
            <a:off x="1370693" y="3429000"/>
            <a:ext cx="9440034" cy="1049867"/>
          </a:xfrm>
        </p:spPr>
        <p:txBody>
          <a:bodyPr>
            <a:normAutofit/>
          </a:bodyPr>
          <a:lstStyle/>
          <a:p>
            <a:r>
              <a:rPr lang="en-AU" sz="4400" dirty="0"/>
              <a:t>#2 The Gospel </a:t>
            </a:r>
          </a:p>
        </p:txBody>
      </p:sp>
      <p:grpSp>
        <p:nvGrpSpPr>
          <p:cNvPr id="18" name="Group 17">
            <a:extLst>
              <a:ext uri="{FF2B5EF4-FFF2-40B4-BE49-F238E27FC236}">
                <a16:creationId xmlns:a16="http://schemas.microsoft.com/office/drawing/2014/main" id="{EA66F4B5-6AB0-EB11-504D-7A5722440690}"/>
              </a:ext>
            </a:extLst>
          </p:cNvPr>
          <p:cNvGrpSpPr/>
          <p:nvPr/>
        </p:nvGrpSpPr>
        <p:grpSpPr>
          <a:xfrm>
            <a:off x="572630" y="4251595"/>
            <a:ext cx="2189620" cy="2196835"/>
            <a:chOff x="2492829" y="1668562"/>
            <a:chExt cx="1605805" cy="1828801"/>
          </a:xfrm>
        </p:grpSpPr>
        <p:pic>
          <p:nvPicPr>
            <p:cNvPr id="15" name="Picture 14" descr="A picture containing text&#10;&#10;Description automatically generated">
              <a:extLst>
                <a:ext uri="{FF2B5EF4-FFF2-40B4-BE49-F238E27FC236}">
                  <a16:creationId xmlns:a16="http://schemas.microsoft.com/office/drawing/2014/main" id="{FFBD11A0-735C-C7F9-DE75-1E388C851C29}"/>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3014906" y="1706647"/>
              <a:ext cx="1083728" cy="1722354"/>
            </a:xfrm>
            <a:prstGeom prst="rect">
              <a:avLst/>
            </a:prstGeom>
            <a:effectLst>
              <a:outerShdw blurRad="76200" dir="13500000" sy="23000" kx="1200000" algn="br" rotWithShape="0">
                <a:prstClr val="black">
                  <a:alpha val="20000"/>
                </a:prstClr>
              </a:outerShdw>
              <a:softEdge rad="12700"/>
            </a:effectLst>
          </p:spPr>
        </p:pic>
        <p:pic>
          <p:nvPicPr>
            <p:cNvPr id="17" name="Picture 16">
              <a:extLst>
                <a:ext uri="{FF2B5EF4-FFF2-40B4-BE49-F238E27FC236}">
                  <a16:creationId xmlns:a16="http://schemas.microsoft.com/office/drawing/2014/main" id="{BE8E78FC-C8C5-996A-4A9A-266A648A06E6}"/>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val="0"/>
                </a:ext>
              </a:extLst>
            </a:blip>
            <a:stretch>
              <a:fillRect/>
            </a:stretch>
          </p:blipFill>
          <p:spPr>
            <a:xfrm flipH="1">
              <a:off x="2492829" y="1668562"/>
              <a:ext cx="664464" cy="1828801"/>
            </a:xfrm>
            <a:prstGeom prst="rect">
              <a:avLst/>
            </a:prstGeom>
            <a:effectLst>
              <a:outerShdw blurRad="76200" dir="13500000" sy="23000" kx="1200000" algn="br" rotWithShape="0">
                <a:prstClr val="black">
                  <a:alpha val="20000"/>
                </a:prstClr>
              </a:outerShdw>
              <a:softEdge rad="12700"/>
            </a:effectLst>
          </p:spPr>
        </p:pic>
      </p:grpSp>
    </p:spTree>
    <p:extLst>
      <p:ext uri="{BB962C8B-B14F-4D97-AF65-F5344CB8AC3E}">
        <p14:creationId xmlns:p14="http://schemas.microsoft.com/office/powerpoint/2010/main" val="3291122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What </a:t>
            </a:r>
            <a:r>
              <a:rPr lang="en-AU" i="1" dirty="0"/>
              <a:t>is</a:t>
            </a:r>
            <a:r>
              <a:rPr lang="en-AU" dirty="0"/>
              <a:t> the Gospel?</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058751"/>
          </a:xfrm>
        </p:spPr>
        <p:txBody>
          <a:bodyPr/>
          <a:lstStyle/>
          <a:p>
            <a:pPr marL="36900" indent="0">
              <a:buNone/>
            </a:pPr>
            <a:r>
              <a:rPr lang="en-AU" b="1" dirty="0"/>
              <a:t>Brainstorm</a:t>
            </a:r>
            <a:r>
              <a:rPr lang="en-AU" dirty="0"/>
              <a:t>…</a:t>
            </a:r>
          </a:p>
          <a:p>
            <a:pPr marL="36900" indent="0">
              <a:buNone/>
            </a:pPr>
            <a:r>
              <a:rPr lang="en-AU" i="1" dirty="0"/>
              <a:t>Scribe:</a:t>
            </a:r>
            <a:r>
              <a:rPr lang="en-AU" dirty="0"/>
              <a:t> Jot down all the suggestions</a:t>
            </a:r>
          </a:p>
          <a:p>
            <a:pPr marL="36900" indent="0">
              <a:buNone/>
            </a:pPr>
            <a:r>
              <a:rPr lang="en-AU" i="1" dirty="0"/>
              <a:t>Everyone else:</a:t>
            </a:r>
            <a:r>
              <a:rPr lang="en-AU" dirty="0"/>
              <a:t> “What are the important elements of the gospel?</a:t>
            </a:r>
          </a:p>
          <a:p>
            <a:pPr marL="36900" indent="0">
              <a:buNone/>
            </a:pPr>
            <a:endParaRPr lang="en-AU" dirty="0"/>
          </a:p>
          <a:p>
            <a:pPr marL="36900" indent="0">
              <a:buNone/>
            </a:pPr>
            <a:r>
              <a:rPr lang="en-AU" dirty="0"/>
              <a:t>Scenario – Emily / Liver Failure / Family not sure </a:t>
            </a:r>
            <a:r>
              <a:rPr lang="en-AU" i="1" dirty="0"/>
              <a:t>what</a:t>
            </a:r>
            <a:r>
              <a:rPr lang="en-AU" dirty="0"/>
              <a:t> most important / 10 minute opportunity</a:t>
            </a:r>
          </a:p>
          <a:p>
            <a:pPr marL="36900" indent="0">
              <a:buNone/>
            </a:pPr>
            <a:endParaRPr lang="en-AU" dirty="0"/>
          </a:p>
          <a:p>
            <a:pPr marL="36900" indent="0">
              <a:buNone/>
            </a:pPr>
            <a:r>
              <a:rPr lang="en-AU" i="1" dirty="0"/>
              <a:t>Synthesis: </a:t>
            </a:r>
            <a:r>
              <a:rPr lang="en-AU" dirty="0"/>
              <a:t>One suggestion per page</a:t>
            </a:r>
          </a:p>
          <a:p>
            <a:pPr marL="36900" indent="0">
              <a:buNone/>
            </a:pPr>
            <a:r>
              <a:rPr lang="en-AU" i="1" dirty="0"/>
              <a:t>Prioritisation: </a:t>
            </a:r>
            <a:r>
              <a:rPr lang="en-AU" dirty="0"/>
              <a:t>LHS = little importance / RHS = vital importance</a:t>
            </a:r>
          </a:p>
          <a:p>
            <a:pPr marL="36900" indent="0">
              <a:buNone/>
            </a:pPr>
            <a:endParaRPr lang="en-US" sz="2600" i="1" dirty="0"/>
          </a:p>
          <a:p>
            <a:endParaRPr lang="en-AU" dirty="0"/>
          </a:p>
        </p:txBody>
      </p:sp>
    </p:spTree>
    <p:extLst>
      <p:ext uri="{BB962C8B-B14F-4D97-AF65-F5344CB8AC3E}">
        <p14:creationId xmlns:p14="http://schemas.microsoft.com/office/powerpoint/2010/main" val="3243532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What </a:t>
            </a:r>
            <a:r>
              <a:rPr lang="en-AU" i="1" dirty="0"/>
              <a:t>is</a:t>
            </a:r>
            <a:r>
              <a:rPr lang="en-AU" dirty="0"/>
              <a:t> the Gospel?</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058751"/>
          </a:xfrm>
        </p:spPr>
        <p:txBody>
          <a:bodyPr/>
          <a:lstStyle/>
          <a:p>
            <a:pPr marL="36900" indent="0">
              <a:buNone/>
            </a:pPr>
            <a:r>
              <a:rPr lang="en-AU" b="1" dirty="0"/>
              <a:t>Discovery</a:t>
            </a:r>
            <a:r>
              <a:rPr lang="en-AU" dirty="0"/>
              <a:t>…</a:t>
            </a:r>
          </a:p>
          <a:p>
            <a:pPr marL="36900" indent="0">
              <a:buNone/>
            </a:pPr>
            <a:r>
              <a:rPr lang="en-AU" dirty="0"/>
              <a:t>What did Jesus’ Apostles emphasize?</a:t>
            </a:r>
          </a:p>
          <a:p>
            <a:pPr marL="36900" indent="0">
              <a:buNone/>
            </a:pPr>
            <a:r>
              <a:rPr lang="en-AU" i="1" dirty="0"/>
              <a:t>In pairs: Read, discuss, highlight the key elements (and anything about the context etc that catches your eye)</a:t>
            </a:r>
          </a:p>
          <a:p>
            <a:pPr marL="36900" indent="0">
              <a:buNone/>
            </a:pPr>
            <a:endParaRPr lang="en-AU" i="1" dirty="0">
              <a:highlight>
                <a:srgbClr val="FFFF00"/>
              </a:highlight>
            </a:endParaRPr>
          </a:p>
          <a:p>
            <a:pPr marL="36900" indent="0">
              <a:buNone/>
            </a:pPr>
            <a:endParaRPr lang="en-AU" i="1" dirty="0">
              <a:highlight>
                <a:srgbClr val="FFFF00"/>
              </a:highlight>
            </a:endParaRPr>
          </a:p>
          <a:p>
            <a:pPr marL="36900" indent="0">
              <a:buNone/>
            </a:pPr>
            <a:endParaRPr lang="en-US" sz="2600" i="1" dirty="0"/>
          </a:p>
          <a:p>
            <a:endParaRPr lang="en-AU" dirty="0"/>
          </a:p>
        </p:txBody>
      </p:sp>
    </p:spTree>
    <p:extLst>
      <p:ext uri="{BB962C8B-B14F-4D97-AF65-F5344CB8AC3E}">
        <p14:creationId xmlns:p14="http://schemas.microsoft.com/office/powerpoint/2010/main" val="262972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What </a:t>
            </a:r>
            <a:r>
              <a:rPr lang="en-AU" i="1" dirty="0"/>
              <a:t>is</a:t>
            </a:r>
            <a:r>
              <a:rPr lang="en-AU" dirty="0"/>
              <a:t> the Gospel?</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058751"/>
          </a:xfrm>
        </p:spPr>
        <p:txBody>
          <a:bodyPr/>
          <a:lstStyle/>
          <a:p>
            <a:pPr marL="36900" indent="0">
              <a:buNone/>
            </a:pPr>
            <a:r>
              <a:rPr lang="en-AU" b="1" dirty="0"/>
              <a:t>Consensus</a:t>
            </a:r>
            <a:r>
              <a:rPr lang="en-AU" dirty="0"/>
              <a:t>…</a:t>
            </a:r>
          </a:p>
          <a:p>
            <a:pPr marL="36900" indent="0">
              <a:buNone/>
            </a:pPr>
            <a:r>
              <a:rPr lang="en-AU" dirty="0"/>
              <a:t>List check.</a:t>
            </a:r>
          </a:p>
          <a:p>
            <a:pPr marL="36900" indent="0">
              <a:buNone/>
            </a:pPr>
            <a:r>
              <a:rPr lang="en-AU" dirty="0"/>
              <a:t>Tally check.</a:t>
            </a:r>
          </a:p>
          <a:p>
            <a:pPr marL="36900" indent="0">
              <a:buNone/>
            </a:pPr>
            <a:r>
              <a:rPr lang="en-AU" dirty="0"/>
              <a:t>Discussion…</a:t>
            </a:r>
          </a:p>
          <a:p>
            <a:pPr marL="36900" indent="0">
              <a:buNone/>
            </a:pPr>
            <a:r>
              <a:rPr lang="en-AU" i="1" dirty="0"/>
              <a:t>Summary: Distilling a gospel consensus.</a:t>
            </a:r>
          </a:p>
          <a:p>
            <a:pPr marL="36900" indent="0">
              <a:buNone/>
            </a:pPr>
            <a:endParaRPr lang="en-US" sz="2600" i="1" dirty="0"/>
          </a:p>
          <a:p>
            <a:endParaRPr lang="en-AU" dirty="0"/>
          </a:p>
        </p:txBody>
      </p:sp>
    </p:spTree>
    <p:extLst>
      <p:ext uri="{BB962C8B-B14F-4D97-AF65-F5344CB8AC3E}">
        <p14:creationId xmlns:p14="http://schemas.microsoft.com/office/powerpoint/2010/main" val="319437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a:xfrm>
            <a:off x="919119" y="2943775"/>
            <a:ext cx="10353762" cy="970450"/>
          </a:xfrm>
        </p:spPr>
        <p:txBody>
          <a:bodyPr/>
          <a:lstStyle/>
          <a:p>
            <a:r>
              <a:rPr lang="en-AU" dirty="0"/>
              <a:t>Lunch</a:t>
            </a:r>
            <a:endParaRPr lang="en-AU" sz="3200" dirty="0"/>
          </a:p>
        </p:txBody>
      </p:sp>
    </p:spTree>
    <p:extLst>
      <p:ext uri="{BB962C8B-B14F-4D97-AF65-F5344CB8AC3E}">
        <p14:creationId xmlns:p14="http://schemas.microsoft.com/office/powerpoint/2010/main" val="3468053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How can we </a:t>
            </a:r>
            <a:r>
              <a:rPr lang="en-AU" i="1" dirty="0"/>
              <a:t>share</a:t>
            </a:r>
            <a:r>
              <a:rPr lang="en-AU" dirty="0"/>
              <a:t> the Gospel?</a:t>
            </a:r>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4" y="1949115"/>
            <a:ext cx="10353761" cy="4547937"/>
          </a:xfrm>
        </p:spPr>
        <p:txBody>
          <a:bodyPr/>
          <a:lstStyle/>
          <a:p>
            <a:pPr marL="36900" indent="0" algn="ctr">
              <a:buNone/>
            </a:pPr>
            <a:r>
              <a:rPr lang="en-US" i="1" dirty="0"/>
              <a:t>How then will they call on him in whom they have not believed? </a:t>
            </a:r>
          </a:p>
          <a:p>
            <a:pPr marL="36900" indent="0" algn="ctr">
              <a:buNone/>
            </a:pPr>
            <a:r>
              <a:rPr lang="en-US" i="1" dirty="0"/>
              <a:t>And how are they to believe in him of whom they have never heard? </a:t>
            </a:r>
          </a:p>
          <a:p>
            <a:pPr marL="36900" indent="0" algn="ctr">
              <a:buNone/>
            </a:pPr>
            <a:r>
              <a:rPr lang="en-US" i="1" dirty="0"/>
              <a:t>And how are they to hear without someone preaching? </a:t>
            </a:r>
          </a:p>
          <a:p>
            <a:pPr marL="36900" indent="0" algn="ctr">
              <a:buNone/>
            </a:pPr>
            <a:r>
              <a:rPr lang="en-US" i="1" dirty="0"/>
              <a:t>And how are they to preach unless they are sent? </a:t>
            </a:r>
          </a:p>
          <a:p>
            <a:pPr marL="36900" indent="0" algn="ctr">
              <a:buNone/>
            </a:pPr>
            <a:r>
              <a:rPr lang="en-US" i="1" dirty="0"/>
              <a:t>As it is written, “How beautiful are the feet of those who preach</a:t>
            </a:r>
            <a:r>
              <a:rPr lang="en-US" i="1" baseline="30000" dirty="0"/>
              <a:t>*</a:t>
            </a:r>
            <a:r>
              <a:rPr lang="en-US" i="1" dirty="0"/>
              <a:t> the </a:t>
            </a:r>
            <a:r>
              <a:rPr lang="en-US" b="1" i="1" dirty="0"/>
              <a:t>good news</a:t>
            </a:r>
            <a:r>
              <a:rPr lang="en-US" i="1" dirty="0"/>
              <a:t>!” </a:t>
            </a:r>
          </a:p>
          <a:p>
            <a:pPr marL="36900" indent="0" algn="ctr">
              <a:buNone/>
            </a:pPr>
            <a:r>
              <a:rPr lang="en-US" i="1" dirty="0"/>
              <a:t>Romans 10:14-15</a:t>
            </a:r>
          </a:p>
          <a:p>
            <a:pPr marL="36900" indent="0" algn="ctr">
              <a:buNone/>
            </a:pPr>
            <a:endParaRPr lang="en-US" i="1" dirty="0"/>
          </a:p>
          <a:p>
            <a:pPr marL="36900" indent="0" algn="ctr">
              <a:buNone/>
            </a:pPr>
            <a:endParaRPr lang="en-US" i="1" dirty="0"/>
          </a:p>
          <a:p>
            <a:pPr marL="36900" indent="0" algn="ctr">
              <a:buNone/>
            </a:pPr>
            <a:endParaRPr lang="en-US" i="1" dirty="0"/>
          </a:p>
          <a:p>
            <a:pPr marL="36900" indent="0" algn="ctr">
              <a:buNone/>
            </a:pPr>
            <a:r>
              <a:rPr lang="en-US" sz="1600" b="1" dirty="0"/>
              <a:t>* Gospel</a:t>
            </a:r>
            <a:r>
              <a:rPr lang="en-US" sz="1600" dirty="0"/>
              <a:t>. </a:t>
            </a:r>
            <a:r>
              <a:rPr lang="en-US" sz="1600" b="1" i="1" dirty="0"/>
              <a:t>v</a:t>
            </a:r>
            <a:r>
              <a:rPr lang="en-US" sz="1600" dirty="0"/>
              <a:t>. Proclaim the divine message of salvation; proclaim the gospel </a:t>
            </a:r>
            <a:r>
              <a:rPr lang="en-US" sz="1600" baseline="30000" dirty="0"/>
              <a:t>1</a:t>
            </a:r>
            <a:r>
              <a:rPr lang="en-US" sz="1600" dirty="0"/>
              <a:t>  </a:t>
            </a:r>
          </a:p>
          <a:p>
            <a:pPr marL="36900" indent="0" algn="ctr">
              <a:buNone/>
            </a:pPr>
            <a:endParaRPr lang="en-US" i="1" dirty="0"/>
          </a:p>
          <a:p>
            <a:pPr marL="36900" indent="0" algn="ctr">
              <a:buNone/>
            </a:pPr>
            <a:endParaRPr lang="en-US" i="1" dirty="0"/>
          </a:p>
        </p:txBody>
      </p:sp>
    </p:spTree>
    <p:extLst>
      <p:ext uri="{BB962C8B-B14F-4D97-AF65-F5344CB8AC3E}">
        <p14:creationId xmlns:p14="http://schemas.microsoft.com/office/powerpoint/2010/main" val="138165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How can we </a:t>
            </a:r>
            <a:r>
              <a:rPr lang="en-AU" i="1" dirty="0"/>
              <a:t>share</a:t>
            </a:r>
            <a:r>
              <a:rPr lang="en-AU" dirty="0"/>
              <a:t> the Gospel?</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lstStyle/>
          <a:p>
            <a:r>
              <a:rPr lang="en-AU" dirty="0"/>
              <a:t>Reflect and share – </a:t>
            </a:r>
            <a:r>
              <a:rPr lang="en-AU" i="1" dirty="0"/>
              <a:t>our own gospel resonance</a:t>
            </a:r>
          </a:p>
          <a:p>
            <a:r>
              <a:rPr lang="en-AU" dirty="0"/>
              <a:t>Brainstorm – </a:t>
            </a:r>
            <a:r>
              <a:rPr lang="en-AU" i="1" dirty="0"/>
              <a:t>our gospel community together</a:t>
            </a:r>
          </a:p>
          <a:p>
            <a:r>
              <a:rPr lang="en-AU" dirty="0"/>
              <a:t>a Gospel Plan…</a:t>
            </a:r>
            <a:endParaRPr lang="pt-BR" dirty="0"/>
          </a:p>
        </p:txBody>
      </p:sp>
      <p:pic>
        <p:nvPicPr>
          <p:cNvPr id="4" name="Picture 3" descr="A picture containing cave&#10;&#10;Description automatically generated">
            <a:extLst>
              <a:ext uri="{FF2B5EF4-FFF2-40B4-BE49-F238E27FC236}">
                <a16:creationId xmlns:a16="http://schemas.microsoft.com/office/drawing/2014/main" id="{ECECB4E8-4FD7-8C4C-9F46-6EF1CF844B87}"/>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flipH="1">
            <a:off x="9341930" y="4255217"/>
            <a:ext cx="1293986" cy="1993183"/>
          </a:xfrm>
          <a:prstGeom prst="rect">
            <a:avLst/>
          </a:prstGeom>
          <a:effectLst>
            <a:glow>
              <a:schemeClr val="tx1">
                <a:alpha val="40000"/>
              </a:schemeClr>
            </a:glow>
            <a:outerShdw blurRad="76200" dir="13500000" sy="23000" kx="1200000" algn="br" rotWithShape="0">
              <a:prstClr val="black">
                <a:alpha val="20000"/>
              </a:prstClr>
            </a:outerShdw>
            <a:softEdge rad="12700"/>
          </a:effectLst>
        </p:spPr>
      </p:pic>
    </p:spTree>
    <p:extLst>
      <p:ext uri="{BB962C8B-B14F-4D97-AF65-F5344CB8AC3E}">
        <p14:creationId xmlns:p14="http://schemas.microsoft.com/office/powerpoint/2010/main" val="73049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How can we </a:t>
            </a:r>
            <a:r>
              <a:rPr lang="en-AU" i="1" dirty="0"/>
              <a:t>share</a:t>
            </a:r>
            <a:r>
              <a:rPr lang="en-AU" dirty="0"/>
              <a:t> the Gospel?</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normAutofit/>
          </a:bodyPr>
          <a:lstStyle/>
          <a:p>
            <a:pPr marL="36900" indent="0">
              <a:buNone/>
            </a:pPr>
            <a:r>
              <a:rPr lang="en-AU" b="1" dirty="0"/>
              <a:t>Reflect and Share…</a:t>
            </a:r>
            <a:endParaRPr lang="en-AU" dirty="0"/>
          </a:p>
          <a:p>
            <a:r>
              <a:rPr lang="pt-BR" dirty="0"/>
              <a:t>Activity – ‘</a:t>
            </a:r>
            <a:r>
              <a:rPr lang="pt-BR" i="1" dirty="0"/>
              <a:t>My gospel resonance</a:t>
            </a:r>
            <a:r>
              <a:rPr lang="pt-BR" dirty="0"/>
              <a:t>’</a:t>
            </a:r>
            <a:endParaRPr lang="pt-BR" dirty="0">
              <a:highlight>
                <a:srgbClr val="FFFF00"/>
              </a:highlight>
            </a:endParaRPr>
          </a:p>
          <a:p>
            <a:r>
              <a:rPr lang="pt-BR" dirty="0"/>
              <a:t>Discuss –</a:t>
            </a:r>
          </a:p>
          <a:p>
            <a:pPr lvl="1"/>
            <a:r>
              <a:rPr lang="pt-BR" dirty="0"/>
              <a:t>Anything you want to share about your own ‘gospel discovery’?</a:t>
            </a:r>
          </a:p>
          <a:p>
            <a:pPr lvl="1"/>
            <a:r>
              <a:rPr lang="pt-BR" dirty="0"/>
              <a:t>Do we cover all the basics across our whole group?</a:t>
            </a:r>
            <a:endParaRPr lang="en-AU" dirty="0"/>
          </a:p>
        </p:txBody>
      </p:sp>
    </p:spTree>
    <p:extLst>
      <p:ext uri="{BB962C8B-B14F-4D97-AF65-F5344CB8AC3E}">
        <p14:creationId xmlns:p14="http://schemas.microsoft.com/office/powerpoint/2010/main" val="1277767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How can we </a:t>
            </a:r>
            <a:r>
              <a:rPr lang="en-AU" i="1" dirty="0"/>
              <a:t>share</a:t>
            </a:r>
            <a:r>
              <a:rPr lang="en-AU" dirty="0"/>
              <a:t> the Gospel?</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normAutofit/>
          </a:bodyPr>
          <a:lstStyle/>
          <a:p>
            <a:pPr marL="36900" indent="0">
              <a:buNone/>
            </a:pPr>
            <a:r>
              <a:rPr lang="en-AU" b="1" dirty="0"/>
              <a:t>Brainstorm</a:t>
            </a:r>
            <a:r>
              <a:rPr lang="en-AU" dirty="0"/>
              <a:t>…</a:t>
            </a:r>
          </a:p>
          <a:p>
            <a:r>
              <a:rPr lang="pt-BR" dirty="0"/>
              <a:t>What can our church do? </a:t>
            </a:r>
          </a:p>
          <a:p>
            <a:pPr marL="36900" indent="0">
              <a:buNone/>
            </a:pPr>
            <a:r>
              <a:rPr lang="pt-BR" dirty="0"/>
              <a:t>     (</a:t>
            </a:r>
            <a:r>
              <a:rPr lang="pt-BR" b="1" i="1" dirty="0"/>
              <a:t>collective</a:t>
            </a:r>
            <a:r>
              <a:rPr lang="pt-BR" i="1" dirty="0"/>
              <a:t> personal capacity, working </a:t>
            </a:r>
            <a:r>
              <a:rPr lang="pt-BR" b="1" i="1" dirty="0"/>
              <a:t>together</a:t>
            </a:r>
            <a:r>
              <a:rPr lang="pt-BR" i="1" dirty="0"/>
              <a:t> to share the gospel, in </a:t>
            </a:r>
            <a:r>
              <a:rPr lang="pt-BR" b="1" i="1" dirty="0"/>
              <a:t>our</a:t>
            </a:r>
            <a:r>
              <a:rPr lang="pt-BR" i="1" dirty="0"/>
              <a:t> context</a:t>
            </a:r>
            <a:r>
              <a:rPr lang="pt-BR" dirty="0"/>
              <a:t>)</a:t>
            </a:r>
            <a:endParaRPr lang="en-AU" dirty="0"/>
          </a:p>
        </p:txBody>
      </p:sp>
    </p:spTree>
    <p:extLst>
      <p:ext uri="{BB962C8B-B14F-4D97-AF65-F5344CB8AC3E}">
        <p14:creationId xmlns:p14="http://schemas.microsoft.com/office/powerpoint/2010/main" val="198013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How can we </a:t>
            </a:r>
            <a:r>
              <a:rPr lang="en-AU" i="1" dirty="0"/>
              <a:t>share</a:t>
            </a:r>
            <a:r>
              <a:rPr lang="en-AU" dirty="0"/>
              <a:t> the Gospel?</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lstStyle/>
          <a:p>
            <a:pPr marL="36900" indent="0">
              <a:buNone/>
            </a:pPr>
            <a:r>
              <a:rPr lang="en-AU" b="1" dirty="0"/>
              <a:t>a Gospel Plan</a:t>
            </a:r>
            <a:r>
              <a:rPr lang="en-AU" dirty="0"/>
              <a:t>…</a:t>
            </a:r>
          </a:p>
          <a:p>
            <a:r>
              <a:rPr lang="en-AU" dirty="0"/>
              <a:t>What </a:t>
            </a:r>
            <a:r>
              <a:rPr lang="en-AU" b="1" dirty="0"/>
              <a:t>will</a:t>
            </a:r>
            <a:r>
              <a:rPr lang="en-AU" dirty="0"/>
              <a:t> we do?</a:t>
            </a:r>
          </a:p>
          <a:p>
            <a:pPr marL="36900" indent="0">
              <a:buNone/>
            </a:pPr>
            <a:r>
              <a:rPr lang="en-AU" i="1" dirty="0"/>
              <a:t>Scribe: Summarise and write down clear statements.</a:t>
            </a:r>
          </a:p>
          <a:p>
            <a:pPr marL="36900" indent="0">
              <a:buNone/>
            </a:pPr>
            <a:r>
              <a:rPr lang="en-AU" i="1" dirty="0"/>
              <a:t>Everyone: Discuss and decide…</a:t>
            </a:r>
          </a:p>
          <a:p>
            <a:pPr marL="36900" indent="0">
              <a:buNone/>
            </a:pPr>
            <a:r>
              <a:rPr lang="en-AU" i="1" dirty="0"/>
              <a:t>     (basic, concrete things, that we want to take on as a church, and follow through on together</a:t>
            </a:r>
            <a:r>
              <a:rPr lang="en-AU" dirty="0"/>
              <a:t>)</a:t>
            </a:r>
          </a:p>
          <a:p>
            <a:endParaRPr lang="en-AU" i="1" dirty="0">
              <a:highlight>
                <a:srgbClr val="FFFF00"/>
              </a:highlight>
            </a:endParaRPr>
          </a:p>
          <a:p>
            <a:endParaRPr lang="en-AU" i="1" dirty="0">
              <a:highlight>
                <a:srgbClr val="FFFF00"/>
              </a:highlight>
            </a:endParaRPr>
          </a:p>
          <a:p>
            <a:pPr marL="36900" indent="0">
              <a:buNone/>
            </a:pPr>
            <a:endParaRPr lang="pt-BR" dirty="0"/>
          </a:p>
        </p:txBody>
      </p:sp>
    </p:spTree>
    <p:extLst>
      <p:ext uri="{BB962C8B-B14F-4D97-AF65-F5344CB8AC3E}">
        <p14:creationId xmlns:p14="http://schemas.microsoft.com/office/powerpoint/2010/main" val="55005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Closing Reflection</a:t>
            </a:r>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4" y="1949115"/>
            <a:ext cx="10353761" cy="4547937"/>
          </a:xfrm>
        </p:spPr>
        <p:txBody>
          <a:bodyPr/>
          <a:lstStyle/>
          <a:p>
            <a:pPr marL="36900" indent="0" algn="ctr">
              <a:buNone/>
            </a:pPr>
            <a:r>
              <a:rPr lang="en-US" i="1" dirty="0"/>
              <a:t>We always thank God, the Father of our Lord Jesus Christ, when we pray for you, </a:t>
            </a:r>
          </a:p>
          <a:p>
            <a:pPr marL="36900" indent="0" algn="ctr">
              <a:buNone/>
            </a:pPr>
            <a:r>
              <a:rPr lang="en-US" i="1" dirty="0"/>
              <a:t>since we heard of your faith in Christ Jesus and of the love that you have for all the saints, </a:t>
            </a:r>
          </a:p>
          <a:p>
            <a:pPr marL="36900" indent="0" algn="ctr">
              <a:buNone/>
            </a:pPr>
            <a:r>
              <a:rPr lang="en-US" i="1" dirty="0"/>
              <a:t>because of the hope laid up for you in heaven. </a:t>
            </a:r>
          </a:p>
          <a:p>
            <a:pPr marL="36900" indent="0" algn="ctr">
              <a:buNone/>
            </a:pPr>
            <a:r>
              <a:rPr lang="en-US" i="1" dirty="0"/>
              <a:t>Of this you have heard before in the word of the truth, </a:t>
            </a:r>
            <a:r>
              <a:rPr lang="en-US" b="1" i="1" dirty="0"/>
              <a:t>the gospel</a:t>
            </a:r>
            <a:r>
              <a:rPr lang="en-US" i="1" dirty="0"/>
              <a:t>, which has come to you, </a:t>
            </a:r>
          </a:p>
          <a:p>
            <a:pPr marL="36900" indent="0" algn="ctr">
              <a:buNone/>
            </a:pPr>
            <a:r>
              <a:rPr lang="en-US" i="1" dirty="0"/>
              <a:t>as indeed </a:t>
            </a:r>
            <a:r>
              <a:rPr lang="en-US" b="1" i="1" dirty="0"/>
              <a:t>in the whole world it is bearing fruit and increasing</a:t>
            </a:r>
            <a:r>
              <a:rPr lang="en-US" i="1" dirty="0"/>
              <a:t>—as it also does among you, </a:t>
            </a:r>
          </a:p>
          <a:p>
            <a:pPr marL="36900" indent="0" algn="ctr">
              <a:buNone/>
            </a:pPr>
            <a:r>
              <a:rPr lang="en-US" i="1" dirty="0"/>
              <a:t>since the day you heard it and understood the grace of God in truth… </a:t>
            </a:r>
          </a:p>
          <a:p>
            <a:pPr marL="36900" indent="0" algn="ctr">
              <a:buNone/>
            </a:pPr>
            <a:r>
              <a:rPr lang="en-US" i="1" dirty="0"/>
              <a:t>Colossians 1:3-6</a:t>
            </a:r>
          </a:p>
          <a:p>
            <a:pPr marL="36900" indent="0" algn="ctr">
              <a:buNone/>
            </a:pPr>
            <a:endParaRPr lang="en-US" i="1" dirty="0"/>
          </a:p>
          <a:p>
            <a:pPr marL="36900" indent="0" algn="ctr">
              <a:buNone/>
            </a:pPr>
            <a:endParaRPr lang="en-US" i="1" dirty="0"/>
          </a:p>
          <a:p>
            <a:pPr marL="36900" indent="0" algn="ctr">
              <a:buNone/>
            </a:pPr>
            <a:endParaRPr lang="en-US" i="1" dirty="0"/>
          </a:p>
          <a:p>
            <a:pPr marL="36900" indent="0" algn="ctr">
              <a:buNone/>
            </a:pPr>
            <a:endParaRPr lang="en-US" i="1" dirty="0"/>
          </a:p>
        </p:txBody>
      </p:sp>
    </p:spTree>
    <p:extLst>
      <p:ext uri="{BB962C8B-B14F-4D97-AF65-F5344CB8AC3E}">
        <p14:creationId xmlns:p14="http://schemas.microsoft.com/office/powerpoint/2010/main" val="126861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B474-5EFA-D4FB-08E8-4DEA961685E2}"/>
              </a:ext>
            </a:extLst>
          </p:cNvPr>
          <p:cNvSpPr>
            <a:spLocks noGrp="1"/>
          </p:cNvSpPr>
          <p:nvPr>
            <p:ph type="ctrTitle"/>
          </p:nvPr>
        </p:nvSpPr>
        <p:spPr>
          <a:xfrm>
            <a:off x="1370693" y="0"/>
            <a:ext cx="9440034" cy="1659460"/>
          </a:xfrm>
        </p:spPr>
        <p:txBody>
          <a:bodyPr>
            <a:normAutofit/>
          </a:bodyPr>
          <a:lstStyle/>
          <a:p>
            <a:r>
              <a:rPr lang="en-AU" sz="9600" dirty="0"/>
              <a:t>equip</a:t>
            </a:r>
          </a:p>
        </p:txBody>
      </p:sp>
      <p:sp>
        <p:nvSpPr>
          <p:cNvPr id="3" name="Subtitle 2">
            <a:extLst>
              <a:ext uri="{FF2B5EF4-FFF2-40B4-BE49-F238E27FC236}">
                <a16:creationId xmlns:a16="http://schemas.microsoft.com/office/drawing/2014/main" id="{AB4AE09C-0D14-50D3-819A-196AF572EF49}"/>
              </a:ext>
            </a:extLst>
          </p:cNvPr>
          <p:cNvSpPr>
            <a:spLocks noGrp="1"/>
          </p:cNvSpPr>
          <p:nvPr>
            <p:ph type="subTitle" idx="1"/>
          </p:nvPr>
        </p:nvSpPr>
        <p:spPr>
          <a:xfrm>
            <a:off x="1370693" y="2018030"/>
            <a:ext cx="9440034" cy="3769159"/>
          </a:xfrm>
        </p:spPr>
        <p:txBody>
          <a:bodyPr>
            <a:noAutofit/>
          </a:bodyPr>
          <a:lstStyle/>
          <a:p>
            <a:pPr>
              <a:spcBef>
                <a:spcPts val="0"/>
              </a:spcBef>
              <a:spcAft>
                <a:spcPts val="0"/>
              </a:spcAft>
            </a:pPr>
            <a:r>
              <a:rPr lang="en-US" sz="2200" i="1" dirty="0"/>
              <a:t>Ephesians 4:11-16 And he gave the apostles, the prophets, the evangelists, the shepherds and teachers, to </a:t>
            </a:r>
            <a:r>
              <a:rPr lang="en-US" sz="2200" b="1" i="1" dirty="0"/>
              <a:t>equip the saints </a:t>
            </a:r>
            <a:r>
              <a:rPr lang="en-US" sz="2200" i="1" dirty="0"/>
              <a:t>for the </a:t>
            </a:r>
            <a:r>
              <a:rPr lang="en-US" sz="2200" b="1" i="1" dirty="0"/>
              <a:t>work</a:t>
            </a:r>
            <a:r>
              <a:rPr lang="en-US" sz="2200" i="1" dirty="0"/>
              <a:t> of </a:t>
            </a:r>
            <a:r>
              <a:rPr lang="en-US" sz="2200" b="1" i="1" dirty="0"/>
              <a:t>ministry</a:t>
            </a:r>
            <a:r>
              <a:rPr lang="en-US" sz="2200" i="1" dirty="0"/>
              <a:t>, for </a:t>
            </a:r>
            <a:r>
              <a:rPr lang="en-US" sz="2200" b="1" i="1" dirty="0"/>
              <a:t>building up </a:t>
            </a:r>
            <a:r>
              <a:rPr lang="en-US" sz="2200" i="1" dirty="0"/>
              <a:t>the body of Christ, until we all </a:t>
            </a:r>
            <a:r>
              <a:rPr lang="en-US" sz="2200" b="1" i="1" dirty="0"/>
              <a:t>attain</a:t>
            </a:r>
            <a:r>
              <a:rPr lang="en-US" sz="2200" i="1" dirty="0"/>
              <a:t> to the unity of the faith and of the knowledge of the Son of God, to </a:t>
            </a:r>
            <a:r>
              <a:rPr lang="en-US" sz="2200" b="1" i="1" dirty="0"/>
              <a:t>mature</a:t>
            </a:r>
            <a:r>
              <a:rPr lang="en-US" sz="2200" i="1" dirty="0"/>
              <a:t> manhood, to the measure of the stature of the </a:t>
            </a:r>
            <a:r>
              <a:rPr lang="en-US" sz="2200" b="1" i="1" dirty="0"/>
              <a:t>fullness</a:t>
            </a:r>
            <a:r>
              <a:rPr lang="en-US" sz="2200" i="1" dirty="0"/>
              <a:t> of Christ, so that we may no longer be children, tossed to and fro by the waves and carried about by every wind of doctrine, by human cunning, by craftiness in deceitful schemes. Rather, speaking the truth in love, we are to </a:t>
            </a:r>
            <a:r>
              <a:rPr lang="en-US" sz="2200" b="1" i="1" dirty="0"/>
              <a:t>grow up in every way </a:t>
            </a:r>
            <a:r>
              <a:rPr lang="en-US" sz="2200" i="1" dirty="0"/>
              <a:t>into him who is the head, into Christ, from whom the whole body, joined and held together</a:t>
            </a:r>
          </a:p>
          <a:p>
            <a:pPr>
              <a:spcBef>
                <a:spcPts val="0"/>
              </a:spcBef>
              <a:spcAft>
                <a:spcPts val="0"/>
              </a:spcAft>
            </a:pPr>
            <a:r>
              <a:rPr lang="en-US" sz="2200" i="1" dirty="0"/>
              <a:t>		 by every joint with which it is </a:t>
            </a:r>
            <a:r>
              <a:rPr lang="en-US" sz="2200" b="1" i="1" dirty="0"/>
              <a:t>equipped</a:t>
            </a:r>
            <a:r>
              <a:rPr lang="en-US" sz="2200" i="1" dirty="0"/>
              <a:t>, when </a:t>
            </a:r>
            <a:r>
              <a:rPr lang="en-US" sz="2200" b="1" i="1" dirty="0"/>
              <a:t>each part is working properly</a:t>
            </a:r>
            <a:r>
              <a:rPr lang="en-US" sz="2200" i="1" dirty="0"/>
              <a:t>, makes the body </a:t>
            </a:r>
            <a:r>
              <a:rPr lang="en-US" sz="2200" b="1" i="1" dirty="0"/>
              <a:t>grow</a:t>
            </a:r>
            <a:r>
              <a:rPr lang="en-US" sz="2200" i="1" dirty="0"/>
              <a:t> so that it </a:t>
            </a:r>
            <a:r>
              <a:rPr lang="en-US" sz="2200" b="1" i="1" dirty="0"/>
              <a:t>builds itself up </a:t>
            </a:r>
            <a:r>
              <a:rPr lang="en-US" sz="2200" i="1" dirty="0"/>
              <a:t>in love. </a:t>
            </a:r>
          </a:p>
        </p:txBody>
      </p:sp>
    </p:spTree>
    <p:extLst>
      <p:ext uri="{BB962C8B-B14F-4D97-AF65-F5344CB8AC3E}">
        <p14:creationId xmlns:p14="http://schemas.microsoft.com/office/powerpoint/2010/main" val="26572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a:xfrm>
            <a:off x="919119" y="2943775"/>
            <a:ext cx="10353762" cy="970450"/>
          </a:xfrm>
        </p:spPr>
        <p:txBody>
          <a:bodyPr/>
          <a:lstStyle/>
          <a:p>
            <a:r>
              <a:rPr lang="en-AU" dirty="0"/>
              <a:t>Prayer</a:t>
            </a:r>
            <a:endParaRPr lang="en-AU" sz="3200" dirty="0"/>
          </a:p>
        </p:txBody>
      </p:sp>
    </p:spTree>
    <p:extLst>
      <p:ext uri="{BB962C8B-B14F-4D97-AF65-F5344CB8AC3E}">
        <p14:creationId xmlns:p14="http://schemas.microsoft.com/office/powerpoint/2010/main" val="112128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equip</a:t>
            </a:r>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lstStyle/>
          <a:p>
            <a:pPr marL="36900" indent="0">
              <a:buNone/>
            </a:pPr>
            <a:r>
              <a:rPr lang="en-US" dirty="0"/>
              <a:t>Last time… #1 “The Church”</a:t>
            </a:r>
          </a:p>
          <a:p>
            <a:r>
              <a:rPr lang="en-US" b="1" i="1" dirty="0"/>
              <a:t>The church as Jesus’ Mouthpiece</a:t>
            </a:r>
          </a:p>
          <a:p>
            <a:r>
              <a:rPr lang="en-US" i="1" dirty="0"/>
              <a:t>The church as Jesus’ Flock</a:t>
            </a:r>
          </a:p>
          <a:p>
            <a:r>
              <a:rPr lang="en-US" i="1" dirty="0"/>
              <a:t>The church as Jesus’ Family</a:t>
            </a:r>
          </a:p>
        </p:txBody>
      </p:sp>
      <p:pic>
        <p:nvPicPr>
          <p:cNvPr id="5" name="Picture 4">
            <a:extLst>
              <a:ext uri="{FF2B5EF4-FFF2-40B4-BE49-F238E27FC236}">
                <a16:creationId xmlns:a16="http://schemas.microsoft.com/office/drawing/2014/main" id="{017C4445-E7E4-651F-CF5D-6ED5F60DE829}"/>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6511289" y="4333873"/>
            <a:ext cx="794386" cy="2065405"/>
          </a:xfrm>
          <a:prstGeom prst="rect">
            <a:avLst/>
          </a:prstGeom>
          <a:effectLst>
            <a:outerShdw blurRad="76200" dir="13500000" sy="23000" kx="1200000" algn="br" rotWithShape="0">
              <a:prstClr val="black">
                <a:alpha val="20000"/>
              </a:prstClr>
            </a:outerShdw>
            <a:softEdge rad="12700"/>
          </a:effectLst>
        </p:spPr>
      </p:pic>
    </p:spTree>
    <p:extLst>
      <p:ext uri="{BB962C8B-B14F-4D97-AF65-F5344CB8AC3E}">
        <p14:creationId xmlns:p14="http://schemas.microsoft.com/office/powerpoint/2010/main" val="3729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equip #2 – the Gospel</a:t>
            </a:r>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4" y="1949116"/>
            <a:ext cx="10353761" cy="4439652"/>
          </a:xfrm>
        </p:spPr>
        <p:txBody>
          <a:bodyPr/>
          <a:lstStyle/>
          <a:p>
            <a:pPr marL="36900" indent="0" algn="ctr">
              <a:buNone/>
            </a:pPr>
            <a:r>
              <a:rPr lang="en-US" i="1" dirty="0"/>
              <a:t>For I am not ashamed of the </a:t>
            </a:r>
            <a:r>
              <a:rPr lang="en-US" b="1" i="1" dirty="0"/>
              <a:t>gospel</a:t>
            </a:r>
            <a:r>
              <a:rPr lang="en-US" i="1" dirty="0"/>
              <a:t>,</a:t>
            </a:r>
            <a:r>
              <a:rPr lang="en-US" i="1" baseline="30000" dirty="0"/>
              <a:t>*</a:t>
            </a:r>
            <a:r>
              <a:rPr lang="en-US" i="1" dirty="0"/>
              <a:t> </a:t>
            </a:r>
          </a:p>
          <a:p>
            <a:pPr marL="36900" indent="0" algn="ctr">
              <a:buNone/>
            </a:pPr>
            <a:r>
              <a:rPr lang="en-US" i="1" dirty="0"/>
              <a:t>for it is the power of God for salvation to everyone who believes,</a:t>
            </a:r>
          </a:p>
          <a:p>
            <a:pPr marL="36900" indent="0" algn="ctr">
              <a:buNone/>
            </a:pPr>
            <a:r>
              <a:rPr lang="en-US" i="1" dirty="0"/>
              <a:t>to the Jew first and also to the Greek. </a:t>
            </a:r>
          </a:p>
          <a:p>
            <a:pPr marL="36900" indent="0" algn="ctr">
              <a:buNone/>
            </a:pPr>
            <a:r>
              <a:rPr lang="en-US" i="1" dirty="0"/>
              <a:t>Romans 1:16</a:t>
            </a:r>
          </a:p>
          <a:p>
            <a:pPr marL="36900" indent="0" algn="ctr">
              <a:buNone/>
            </a:pPr>
            <a:endParaRPr lang="en-US" i="1" dirty="0"/>
          </a:p>
          <a:p>
            <a:pPr marL="36900" indent="0" algn="ctr">
              <a:buNone/>
            </a:pPr>
            <a:endParaRPr lang="en-US" i="1" dirty="0"/>
          </a:p>
          <a:p>
            <a:pPr marL="36900" indent="0" algn="ctr">
              <a:buNone/>
            </a:pPr>
            <a:endParaRPr lang="en-US" i="1" dirty="0"/>
          </a:p>
          <a:p>
            <a:pPr marL="36900" indent="0" algn="ctr">
              <a:buNone/>
            </a:pPr>
            <a:endParaRPr lang="en-US" i="1" dirty="0"/>
          </a:p>
          <a:p>
            <a:pPr marL="36900" indent="0" algn="ctr">
              <a:buNone/>
            </a:pPr>
            <a:endParaRPr lang="en-US" i="1" dirty="0"/>
          </a:p>
          <a:p>
            <a:pPr marL="36900" indent="0" algn="ctr">
              <a:buNone/>
            </a:pPr>
            <a:r>
              <a:rPr lang="en-US" sz="1600" b="1" dirty="0"/>
              <a:t>* Gospel</a:t>
            </a:r>
            <a:r>
              <a:rPr lang="en-US" sz="1600" dirty="0"/>
              <a:t>. </a:t>
            </a:r>
            <a:r>
              <a:rPr lang="en-US" sz="1600" b="1" i="1" dirty="0"/>
              <a:t>n</a:t>
            </a:r>
            <a:r>
              <a:rPr lang="en-US" sz="1600" dirty="0"/>
              <a:t>. God’s good news to humans </a:t>
            </a:r>
            <a:r>
              <a:rPr lang="en-US" sz="1600" baseline="30000" dirty="0"/>
              <a:t>1</a:t>
            </a:r>
            <a:r>
              <a:rPr lang="en-US" sz="1600" dirty="0"/>
              <a:t>  </a:t>
            </a:r>
          </a:p>
        </p:txBody>
      </p:sp>
    </p:spTree>
    <p:extLst>
      <p:ext uri="{BB962C8B-B14F-4D97-AF65-F5344CB8AC3E}">
        <p14:creationId xmlns:p14="http://schemas.microsoft.com/office/powerpoint/2010/main" val="331396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equip #2 – the Gospel</a:t>
            </a:r>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5847952" cy="4058751"/>
          </a:xfrm>
        </p:spPr>
        <p:txBody>
          <a:bodyPr/>
          <a:lstStyle/>
          <a:p>
            <a:pPr marL="36900" indent="0">
              <a:buNone/>
            </a:pPr>
            <a:r>
              <a:rPr lang="en-US" dirty="0"/>
              <a:t>“The </a:t>
            </a:r>
            <a:r>
              <a:rPr lang="en-US" b="1" dirty="0"/>
              <a:t>Gospel</a:t>
            </a:r>
            <a:r>
              <a:rPr lang="en-US" dirty="0"/>
              <a:t>”</a:t>
            </a:r>
          </a:p>
          <a:p>
            <a:r>
              <a:rPr lang="en-US" dirty="0"/>
              <a:t>What </a:t>
            </a:r>
            <a:r>
              <a:rPr lang="en-US" i="1" dirty="0"/>
              <a:t>is</a:t>
            </a:r>
            <a:r>
              <a:rPr lang="en-US" dirty="0"/>
              <a:t> the gospel?</a:t>
            </a:r>
          </a:p>
          <a:p>
            <a:r>
              <a:rPr lang="en-US" dirty="0"/>
              <a:t>How can we </a:t>
            </a:r>
            <a:r>
              <a:rPr lang="en-US" i="1" dirty="0"/>
              <a:t>share</a:t>
            </a:r>
            <a:r>
              <a:rPr lang="en-US" dirty="0"/>
              <a:t> the gospel?</a:t>
            </a:r>
          </a:p>
        </p:txBody>
      </p:sp>
      <p:pic>
        <p:nvPicPr>
          <p:cNvPr id="5" name="Picture 4">
            <a:extLst>
              <a:ext uri="{FF2B5EF4-FFF2-40B4-BE49-F238E27FC236}">
                <a16:creationId xmlns:a16="http://schemas.microsoft.com/office/drawing/2014/main" id="{017C4445-E7E4-651F-CF5D-6ED5F60DE829}"/>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6511289" y="4333873"/>
            <a:ext cx="794386" cy="2065405"/>
          </a:xfrm>
          <a:prstGeom prst="rect">
            <a:avLst/>
          </a:prstGeom>
          <a:effectLst>
            <a:outerShdw blurRad="76200" dir="13500000" sy="23000" kx="1200000" algn="br" rotWithShape="0">
              <a:prstClr val="black">
                <a:alpha val="20000"/>
              </a:prstClr>
            </a:outerShdw>
            <a:softEdge rad="12700"/>
          </a:effectLst>
        </p:spPr>
      </p:pic>
      <p:pic>
        <p:nvPicPr>
          <p:cNvPr id="4" name="Picture 3">
            <a:extLst>
              <a:ext uri="{FF2B5EF4-FFF2-40B4-BE49-F238E27FC236}">
                <a16:creationId xmlns:a16="http://schemas.microsoft.com/office/drawing/2014/main" id="{93AD99B3-1AEB-11AE-08BD-4AC0EE869884}"/>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val="0"/>
              </a:ext>
            </a:extLst>
          </a:blip>
          <a:stretch>
            <a:fillRect/>
          </a:stretch>
        </p:blipFill>
        <p:spPr>
          <a:xfrm>
            <a:off x="1102612" y="4451207"/>
            <a:ext cx="973837" cy="2039892"/>
          </a:xfrm>
          <a:prstGeom prst="rect">
            <a:avLst/>
          </a:prstGeom>
          <a:effectLst>
            <a:outerShdw blurRad="76200" dir="13500000" sy="23000" kx="1200000" algn="br" rotWithShape="0">
              <a:prstClr val="black">
                <a:alpha val="20000"/>
              </a:prstClr>
            </a:outerShdw>
            <a:softEdge rad="12700"/>
          </a:effectLst>
        </p:spPr>
      </p:pic>
    </p:spTree>
    <p:extLst>
      <p:ext uri="{BB962C8B-B14F-4D97-AF65-F5344CB8AC3E}">
        <p14:creationId xmlns:p14="http://schemas.microsoft.com/office/powerpoint/2010/main" val="255864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Today’s Teaching Plan</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lstStyle/>
          <a:p>
            <a:pPr marL="36900" indent="0">
              <a:buNone/>
            </a:pPr>
            <a:r>
              <a:rPr lang="pt-BR" dirty="0"/>
              <a:t>Session 1 – </a:t>
            </a:r>
            <a:r>
              <a:rPr lang="pt-BR" b="1" dirty="0"/>
              <a:t>What </a:t>
            </a:r>
            <a:r>
              <a:rPr lang="pt-BR" b="1" i="1" dirty="0"/>
              <a:t>is</a:t>
            </a:r>
            <a:r>
              <a:rPr lang="pt-BR" b="1" dirty="0"/>
              <a:t> the Gospel?</a:t>
            </a:r>
          </a:p>
          <a:p>
            <a:pPr marL="36900" indent="0">
              <a:buNone/>
            </a:pPr>
            <a:r>
              <a:rPr lang="pt-BR" i="1" dirty="0"/>
              <a:t>What do we think the Gospel is? And how did Jesus and his Apostles explain the gospel?</a:t>
            </a:r>
          </a:p>
          <a:p>
            <a:pPr marL="36900" indent="0">
              <a:buNone/>
            </a:pPr>
            <a:endParaRPr lang="pt-BR" i="1" dirty="0"/>
          </a:p>
          <a:p>
            <a:pPr marL="36900" indent="0">
              <a:buNone/>
            </a:pPr>
            <a:r>
              <a:rPr lang="pt-BR" i="1" dirty="0"/>
              <a:t>... Lunch</a:t>
            </a:r>
          </a:p>
          <a:p>
            <a:pPr marL="36900" indent="0">
              <a:buNone/>
            </a:pPr>
            <a:endParaRPr lang="pt-BR" i="1" dirty="0"/>
          </a:p>
          <a:p>
            <a:pPr marL="36900" indent="0">
              <a:buNone/>
            </a:pPr>
            <a:r>
              <a:rPr lang="pt-BR" dirty="0"/>
              <a:t>Session 2 – </a:t>
            </a:r>
            <a:r>
              <a:rPr lang="pt-BR" b="1" dirty="0"/>
              <a:t>How can we share the Gospel?</a:t>
            </a:r>
          </a:p>
          <a:p>
            <a:pPr marL="36900" indent="0">
              <a:buNone/>
            </a:pPr>
            <a:r>
              <a:rPr lang="pt-BR" i="1" dirty="0"/>
              <a:t>How can we present the Gospel to others? (personally, collectively, concretely)</a:t>
            </a:r>
          </a:p>
        </p:txBody>
      </p:sp>
      <p:pic>
        <p:nvPicPr>
          <p:cNvPr id="5" name="Picture 4" descr="A black and white image of a person's face&#10;&#10;Description automatically generated with low confidence">
            <a:extLst>
              <a:ext uri="{FF2B5EF4-FFF2-40B4-BE49-F238E27FC236}">
                <a16:creationId xmlns:a16="http://schemas.microsoft.com/office/drawing/2014/main" id="{027F85B7-1012-65EA-4E4A-EE4EBB44E9D9}"/>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10297226" y="4172881"/>
            <a:ext cx="1116365" cy="2233812"/>
          </a:xfrm>
          <a:prstGeom prst="rect">
            <a:avLst/>
          </a:prstGeom>
          <a:effectLst>
            <a:glow>
              <a:schemeClr val="tx1">
                <a:alpha val="60000"/>
              </a:schemeClr>
            </a:glow>
            <a:outerShdw blurRad="76200" dir="13500000" sy="23000" kx="1200000" algn="br" rotWithShape="0">
              <a:prstClr val="black">
                <a:alpha val="20000"/>
              </a:prstClr>
            </a:outerShdw>
            <a:softEdge rad="12700"/>
          </a:effectLst>
        </p:spPr>
      </p:pic>
    </p:spTree>
    <p:extLst>
      <p:ext uri="{BB962C8B-B14F-4D97-AF65-F5344CB8AC3E}">
        <p14:creationId xmlns:p14="http://schemas.microsoft.com/office/powerpoint/2010/main" val="189978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What is the Gospel?</a:t>
            </a:r>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4" y="1949116"/>
            <a:ext cx="10353761" cy="4439652"/>
          </a:xfrm>
        </p:spPr>
        <p:txBody>
          <a:bodyPr/>
          <a:lstStyle/>
          <a:p>
            <a:pPr marL="36900" indent="0" algn="ctr">
              <a:buNone/>
            </a:pPr>
            <a:r>
              <a:rPr lang="en-US" i="1" dirty="0"/>
              <a:t>Then after 14 years I went up again to Jerusalem with Barnabas, taking Titus along with me. </a:t>
            </a:r>
          </a:p>
          <a:p>
            <a:pPr marL="36900" indent="0" algn="ctr">
              <a:buNone/>
            </a:pPr>
            <a:r>
              <a:rPr lang="en-US" i="1" dirty="0"/>
              <a:t>I went up because of a revelation and </a:t>
            </a:r>
            <a:r>
              <a:rPr lang="en-US" b="1" i="1" dirty="0"/>
              <a:t>set before them </a:t>
            </a:r>
          </a:p>
          <a:p>
            <a:pPr marL="36900" indent="0" algn="ctr">
              <a:buNone/>
            </a:pPr>
            <a:r>
              <a:rPr lang="en-US" i="1" dirty="0"/>
              <a:t>(though privately before those who seemed influential) </a:t>
            </a:r>
          </a:p>
          <a:p>
            <a:pPr marL="36900" indent="0" algn="ctr">
              <a:buNone/>
            </a:pPr>
            <a:r>
              <a:rPr lang="en-US" b="1" i="1" dirty="0"/>
              <a:t>the gospel that I proclaim </a:t>
            </a:r>
            <a:r>
              <a:rPr lang="en-US" i="1" dirty="0"/>
              <a:t>among the Gentiles, </a:t>
            </a:r>
          </a:p>
          <a:p>
            <a:pPr marL="36900" indent="0" algn="ctr">
              <a:buNone/>
            </a:pPr>
            <a:r>
              <a:rPr lang="en-US" i="1" dirty="0"/>
              <a:t>in order to make sure I was not running or had not run in vain. </a:t>
            </a:r>
          </a:p>
          <a:p>
            <a:pPr marL="36900" indent="0" algn="ctr">
              <a:buNone/>
            </a:pPr>
            <a:r>
              <a:rPr lang="en-US" i="1" dirty="0"/>
              <a:t>Galatians 2:1-2</a:t>
            </a:r>
          </a:p>
          <a:p>
            <a:pPr marL="36900" indent="0" algn="ctr">
              <a:buNone/>
            </a:pPr>
            <a:endParaRPr lang="en-US" i="1" dirty="0"/>
          </a:p>
          <a:p>
            <a:pPr marL="36900" indent="0" algn="ctr">
              <a:buNone/>
            </a:pPr>
            <a:endParaRPr lang="en-US" i="1" dirty="0"/>
          </a:p>
          <a:p>
            <a:pPr marL="36900" indent="0" algn="ctr">
              <a:buNone/>
            </a:pPr>
            <a:endParaRPr lang="en-US" i="1" dirty="0"/>
          </a:p>
          <a:p>
            <a:pPr marL="36900" indent="0" algn="ctr">
              <a:buNone/>
            </a:pPr>
            <a:endParaRPr lang="en-US" i="1" dirty="0"/>
          </a:p>
        </p:txBody>
      </p:sp>
    </p:spTree>
    <p:extLst>
      <p:ext uri="{BB962C8B-B14F-4D97-AF65-F5344CB8AC3E}">
        <p14:creationId xmlns:p14="http://schemas.microsoft.com/office/powerpoint/2010/main" val="416790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What </a:t>
            </a:r>
            <a:r>
              <a:rPr lang="en-AU" i="1" dirty="0"/>
              <a:t>is</a:t>
            </a:r>
            <a:r>
              <a:rPr lang="en-AU" dirty="0"/>
              <a:t> the Gospel?</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lstStyle/>
          <a:p>
            <a:r>
              <a:rPr lang="pt-BR" dirty="0"/>
              <a:t>Activity – </a:t>
            </a:r>
            <a:r>
              <a:rPr lang="pt-BR" i="1" dirty="0"/>
              <a:t>Brainstorm</a:t>
            </a:r>
            <a:r>
              <a:rPr lang="pt-BR" dirty="0"/>
              <a:t>  </a:t>
            </a:r>
          </a:p>
          <a:p>
            <a:r>
              <a:rPr lang="pt-BR" dirty="0"/>
              <a:t>Discovery – </a:t>
            </a:r>
            <a:r>
              <a:rPr lang="pt-BR" i="1" dirty="0"/>
              <a:t>Scripture</a:t>
            </a:r>
          </a:p>
          <a:p>
            <a:r>
              <a:rPr lang="pt-BR" dirty="0"/>
              <a:t>Consensus?</a:t>
            </a:r>
          </a:p>
          <a:p>
            <a:pPr marL="36900" indent="0">
              <a:buNone/>
            </a:pPr>
            <a:endParaRPr lang="en-AU" dirty="0"/>
          </a:p>
        </p:txBody>
      </p:sp>
      <p:pic>
        <p:nvPicPr>
          <p:cNvPr id="4" name="Picture 3">
            <a:extLst>
              <a:ext uri="{FF2B5EF4-FFF2-40B4-BE49-F238E27FC236}">
                <a16:creationId xmlns:a16="http://schemas.microsoft.com/office/drawing/2014/main" id="{2BB07676-15CF-EA10-0729-6D93CAF2618F}"/>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0" y="5468579"/>
            <a:ext cx="1506697" cy="1382859"/>
          </a:xfrm>
          <a:prstGeom prst="rect">
            <a:avLst/>
          </a:prstGeom>
          <a:effectLst>
            <a:outerShdw blurRad="76200" dir="13500000" sy="23000" kx="1200000" algn="br" rotWithShape="0">
              <a:prstClr val="black">
                <a:alpha val="20000"/>
              </a:prstClr>
            </a:outerShdw>
            <a:softEdge rad="12700"/>
          </a:effectLst>
        </p:spPr>
      </p:pic>
    </p:spTree>
    <p:extLst>
      <p:ext uri="{BB962C8B-B14F-4D97-AF65-F5344CB8AC3E}">
        <p14:creationId xmlns:p14="http://schemas.microsoft.com/office/powerpoint/2010/main" val="10858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What </a:t>
            </a:r>
            <a:r>
              <a:rPr lang="en-AU" i="1" dirty="0"/>
              <a:t>is</a:t>
            </a:r>
            <a:r>
              <a:rPr lang="en-AU" dirty="0"/>
              <a:t> the Gospel?</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058751"/>
          </a:xfrm>
        </p:spPr>
        <p:txBody>
          <a:bodyPr/>
          <a:lstStyle/>
          <a:p>
            <a:pPr marL="36900" indent="0">
              <a:buNone/>
            </a:pPr>
            <a:r>
              <a:rPr lang="en-AU" b="1" dirty="0"/>
              <a:t>Brainstorm</a:t>
            </a:r>
            <a:r>
              <a:rPr lang="en-AU" dirty="0"/>
              <a:t>…</a:t>
            </a:r>
          </a:p>
          <a:p>
            <a:pPr marL="36900" indent="0">
              <a:buNone/>
            </a:pPr>
            <a:r>
              <a:rPr lang="en-AU" i="1" dirty="0"/>
              <a:t>Scribe:</a:t>
            </a:r>
            <a:r>
              <a:rPr lang="en-AU" dirty="0"/>
              <a:t> Jot down all the suggestions</a:t>
            </a:r>
          </a:p>
          <a:p>
            <a:pPr marL="36900" indent="0">
              <a:buNone/>
            </a:pPr>
            <a:r>
              <a:rPr lang="en-AU" i="1" dirty="0"/>
              <a:t>Everyone else:</a:t>
            </a:r>
            <a:r>
              <a:rPr lang="en-AU" dirty="0"/>
              <a:t> “What are the important elements of the gospel?</a:t>
            </a:r>
          </a:p>
          <a:p>
            <a:pPr marL="36900" indent="0">
              <a:buNone/>
            </a:pPr>
            <a:endParaRPr lang="en-AU" dirty="0"/>
          </a:p>
          <a:p>
            <a:pPr marL="36900" indent="0">
              <a:buNone/>
            </a:pPr>
            <a:r>
              <a:rPr lang="en-AU" dirty="0"/>
              <a:t>Scenario – Emily / Liver Failure / Family not sure </a:t>
            </a:r>
            <a:r>
              <a:rPr lang="en-AU" i="1" dirty="0"/>
              <a:t>what</a:t>
            </a:r>
            <a:r>
              <a:rPr lang="en-AU" dirty="0"/>
              <a:t> most important / 10 minute opportunity</a:t>
            </a:r>
          </a:p>
          <a:p>
            <a:pPr marL="36900" indent="0">
              <a:buNone/>
            </a:pPr>
            <a:endParaRPr lang="en-US" sz="2600" i="1" dirty="0"/>
          </a:p>
          <a:p>
            <a:endParaRPr lang="en-AU" dirty="0"/>
          </a:p>
        </p:txBody>
      </p:sp>
    </p:spTree>
    <p:extLst>
      <p:ext uri="{BB962C8B-B14F-4D97-AF65-F5344CB8AC3E}">
        <p14:creationId xmlns:p14="http://schemas.microsoft.com/office/powerpoint/2010/main" val="906635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1087</TotalTime>
  <Words>5288</Words>
  <Application>Microsoft Office PowerPoint</Application>
  <PresentationFormat>Widescreen</PresentationFormat>
  <Paragraphs>314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Calisto MT</vt:lpstr>
      <vt:lpstr>Wingdings 2</vt:lpstr>
      <vt:lpstr>Slate</vt:lpstr>
      <vt:lpstr>equip</vt:lpstr>
      <vt:lpstr>equip</vt:lpstr>
      <vt:lpstr>equip</vt:lpstr>
      <vt:lpstr>equip #2 – the Gospel</vt:lpstr>
      <vt:lpstr>equip #2 – the Gospel</vt:lpstr>
      <vt:lpstr>Today’s Teaching Plan</vt:lpstr>
      <vt:lpstr>What is the Gospel?</vt:lpstr>
      <vt:lpstr>What is the Gospel?</vt:lpstr>
      <vt:lpstr>What is the Gospel?</vt:lpstr>
      <vt:lpstr>What is the Gospel?</vt:lpstr>
      <vt:lpstr>What is the Gospel?</vt:lpstr>
      <vt:lpstr>What is the Gospel?</vt:lpstr>
      <vt:lpstr>Lunch</vt:lpstr>
      <vt:lpstr>How can we share the Gospel?</vt:lpstr>
      <vt:lpstr>How can we share the Gospel?</vt:lpstr>
      <vt:lpstr>How can we share the Gospel?</vt:lpstr>
      <vt:lpstr>How can we share the Gospel?</vt:lpstr>
      <vt:lpstr>How can we share the Gospel?</vt:lpstr>
      <vt:lpstr>Closing Reflection</vt:lpstr>
      <vt:lpstr>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dc:title>
  <dc:creator>jason coughran</dc:creator>
  <cp:lastModifiedBy>jason coughran</cp:lastModifiedBy>
  <cp:revision>1</cp:revision>
  <dcterms:created xsi:type="dcterms:W3CDTF">2022-07-23T08:28:56Z</dcterms:created>
  <dcterms:modified xsi:type="dcterms:W3CDTF">2022-11-04T09:44:57Z</dcterms:modified>
</cp:coreProperties>
</file>