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84" r:id="rId3"/>
    <p:sldId id="274" r:id="rId4"/>
    <p:sldId id="278" r:id="rId5"/>
    <p:sldId id="285" r:id="rId6"/>
    <p:sldId id="280" r:id="rId7"/>
    <p:sldId id="275" r:id="rId8"/>
    <p:sldId id="287" r:id="rId9"/>
    <p:sldId id="288" r:id="rId10"/>
    <p:sldId id="289" r:id="rId11"/>
    <p:sldId id="276" r:id="rId12"/>
    <p:sldId id="291" r:id="rId13"/>
    <p:sldId id="292" r:id="rId14"/>
    <p:sldId id="294" r:id="rId15"/>
    <p:sldId id="293" r:id="rId16"/>
    <p:sldId id="295" r:id="rId17"/>
    <p:sldId id="296" r:id="rId18"/>
    <p:sldId id="297" r:id="rId19"/>
    <p:sldId id="298" r:id="rId20"/>
    <p:sldId id="299" r:id="rId21"/>
    <p:sldId id="300" r:id="rId22"/>
    <p:sldId id="302" r:id="rId23"/>
    <p:sldId id="303" r:id="rId24"/>
    <p:sldId id="304" r:id="rId25"/>
    <p:sldId id="305" r:id="rId26"/>
    <p:sldId id="306" r:id="rId27"/>
    <p:sldId id="307" r:id="rId28"/>
    <p:sldId id="264" r:id="rId29"/>
    <p:sldId id="281" r:id="rId30"/>
    <p:sldId id="266" r:id="rId31"/>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CE2C66-0EFE-4F88-BE18-78C1F1920525}" v="1073" dt="2023-04-18T23:16:59.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115" autoAdjust="0"/>
  </p:normalViewPr>
  <p:slideViewPr>
    <p:cSldViewPr snapToGrid="0">
      <p:cViewPr varScale="1">
        <p:scale>
          <a:sx n="62" d="100"/>
          <a:sy n="62" d="100"/>
        </p:scale>
        <p:origin x="24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coughran" userId="4d9fbe69f460c086" providerId="LiveId" clId="{D5773224-99C8-4818-B719-676DD8DC305A}"/>
    <pc:docChg chg="undo redo custSel addSld delSld modSld sldOrd modNotesMaster">
      <pc:chgData name="jason coughran" userId="4d9fbe69f460c086" providerId="LiveId" clId="{D5773224-99C8-4818-B719-676DD8DC305A}" dt="2022-11-04T09:44:56.548" v="31017" actId="20577"/>
      <pc:docMkLst>
        <pc:docMk/>
      </pc:docMkLst>
      <pc:sldChg chg="modSp mod modNotesTx">
        <pc:chgData name="jason coughran" userId="4d9fbe69f460c086" providerId="LiveId" clId="{D5773224-99C8-4818-B719-676DD8DC305A}" dt="2022-10-13T07:22:28.332" v="13" actId="20577"/>
        <pc:sldMkLst>
          <pc:docMk/>
          <pc:sldMk cId="3291122111" sldId="256"/>
        </pc:sldMkLst>
        <pc:spChg chg="mod">
          <ac:chgData name="jason coughran" userId="4d9fbe69f460c086" providerId="LiveId" clId="{D5773224-99C8-4818-B719-676DD8DC305A}" dt="2022-10-13T07:20:57.239" v="6" actId="20577"/>
          <ac:spMkLst>
            <pc:docMk/>
            <pc:sldMk cId="3291122111" sldId="256"/>
            <ac:spMk id="3" creationId="{AB4AE09C-0D14-50D3-819A-196AF572EF49}"/>
          </ac:spMkLst>
        </pc:spChg>
      </pc:sldChg>
      <pc:sldChg chg="modSp mod modNotesTx">
        <pc:chgData name="jason coughran" userId="4d9fbe69f460c086" providerId="LiveId" clId="{D5773224-99C8-4818-B719-676DD8DC305A}" dt="2022-11-03T01:04:16.607" v="29054" actId="20577"/>
        <pc:sldMkLst>
          <pc:docMk/>
          <pc:sldMk cId="37290016" sldId="257"/>
        </pc:sldMkLst>
        <pc:spChg chg="mod">
          <ac:chgData name="jason coughran" userId="4d9fbe69f460c086" providerId="LiveId" clId="{D5773224-99C8-4818-B719-676DD8DC305A}" dt="2022-11-03T01:04:16.607" v="29054" actId="20577"/>
          <ac:spMkLst>
            <pc:docMk/>
            <pc:sldMk cId="37290016" sldId="257"/>
            <ac:spMk id="2" creationId="{B6F474FD-8CEC-2B75-95C4-EE7C494972F8}"/>
          </ac:spMkLst>
        </pc:spChg>
        <pc:spChg chg="mod">
          <ac:chgData name="jason coughran" userId="4d9fbe69f460c086" providerId="LiveId" clId="{D5773224-99C8-4818-B719-676DD8DC305A}" dt="2022-10-20T06:44:56.379" v="7627" actId="114"/>
          <ac:spMkLst>
            <pc:docMk/>
            <pc:sldMk cId="37290016" sldId="257"/>
            <ac:spMk id="3" creationId="{74E6F070-6737-D923-30C4-F9D04F76F25E}"/>
          </ac:spMkLst>
        </pc:spChg>
      </pc:sldChg>
      <pc:sldChg chg="delSp del mod">
        <pc:chgData name="jason coughran" userId="4d9fbe69f460c086" providerId="LiveId" clId="{D5773224-99C8-4818-B719-676DD8DC305A}" dt="2022-10-13T07:37:23.570" v="1163" actId="47"/>
        <pc:sldMkLst>
          <pc:docMk/>
          <pc:sldMk cId="1114505871" sldId="258"/>
        </pc:sldMkLst>
        <pc:picChg chg="del">
          <ac:chgData name="jason coughran" userId="4d9fbe69f460c086" providerId="LiveId" clId="{D5773224-99C8-4818-B719-676DD8DC305A}" dt="2022-10-13T07:35:51.040" v="996" actId="21"/>
          <ac:picMkLst>
            <pc:docMk/>
            <pc:sldMk cId="1114505871" sldId="258"/>
            <ac:picMk id="7" creationId="{6E129212-8D44-DA8D-6AF2-14FFCCCF1E1A}"/>
          </ac:picMkLst>
        </pc:picChg>
      </pc:sldChg>
      <pc:sldChg chg="del">
        <pc:chgData name="jason coughran" userId="4d9fbe69f460c086" providerId="LiveId" clId="{D5773224-99C8-4818-B719-676DD8DC305A}" dt="2022-10-13T07:37:26.398" v="1164" actId="47"/>
        <pc:sldMkLst>
          <pc:docMk/>
          <pc:sldMk cId="3969874585" sldId="259"/>
        </pc:sldMkLst>
      </pc:sldChg>
      <pc:sldChg chg="modSp mod modNotesTx">
        <pc:chgData name="jason coughran" userId="4d9fbe69f460c086" providerId="LiveId" clId="{D5773224-99C8-4818-B719-676DD8DC305A}" dt="2022-10-20T06:55:21.876" v="8488" actId="20577"/>
        <pc:sldMkLst>
          <pc:docMk/>
          <pc:sldMk cId="1899785690" sldId="260"/>
        </pc:sldMkLst>
        <pc:spChg chg="mod">
          <ac:chgData name="jason coughran" userId="4d9fbe69f460c086" providerId="LiveId" clId="{D5773224-99C8-4818-B719-676DD8DC305A}" dt="2022-10-20T06:54:38.119" v="8414" actId="20577"/>
          <ac:spMkLst>
            <pc:docMk/>
            <pc:sldMk cId="1899785690" sldId="260"/>
            <ac:spMk id="3" creationId="{74E6F070-6737-D923-30C4-F9D04F76F25E}"/>
          </ac:spMkLst>
        </pc:spChg>
      </pc:sldChg>
      <pc:sldChg chg="addSp delSp modSp mod ord modNotesTx">
        <pc:chgData name="jason coughran" userId="4d9fbe69f460c086" providerId="LiveId" clId="{D5773224-99C8-4818-B719-676DD8DC305A}" dt="2022-10-20T10:14:54.876" v="21124" actId="21"/>
        <pc:sldMkLst>
          <pc:docMk/>
          <pc:sldMk cId="108588930" sldId="261"/>
        </pc:sldMkLst>
        <pc:spChg chg="mod">
          <ac:chgData name="jason coughran" userId="4d9fbe69f460c086" providerId="LiveId" clId="{D5773224-99C8-4818-B719-676DD8DC305A}" dt="2022-10-20T02:28:00.766" v="3933" actId="20577"/>
          <ac:spMkLst>
            <pc:docMk/>
            <pc:sldMk cId="108588930" sldId="261"/>
            <ac:spMk id="2" creationId="{B6F474FD-8CEC-2B75-95C4-EE7C494972F8}"/>
          </ac:spMkLst>
        </pc:spChg>
        <pc:spChg chg="mod">
          <ac:chgData name="jason coughran" userId="4d9fbe69f460c086" providerId="LiveId" clId="{D5773224-99C8-4818-B719-676DD8DC305A}" dt="2022-10-20T02:31:37.396" v="4138" actId="114"/>
          <ac:spMkLst>
            <pc:docMk/>
            <pc:sldMk cId="108588930" sldId="261"/>
            <ac:spMk id="3" creationId="{74E6F070-6737-D923-30C4-F9D04F76F25E}"/>
          </ac:spMkLst>
        </pc:spChg>
        <pc:picChg chg="add mod">
          <ac:chgData name="jason coughran" userId="4d9fbe69f460c086" providerId="LiveId" clId="{D5773224-99C8-4818-B719-676DD8DC305A}" dt="2022-10-20T10:14:52.031" v="21123"/>
          <ac:picMkLst>
            <pc:docMk/>
            <pc:sldMk cId="108588930" sldId="261"/>
            <ac:picMk id="4" creationId="{2BB07676-15CF-EA10-0729-6D93CAF2618F}"/>
          </ac:picMkLst>
        </pc:picChg>
        <pc:picChg chg="del">
          <ac:chgData name="jason coughran" userId="4d9fbe69f460c086" providerId="LiveId" clId="{D5773224-99C8-4818-B719-676DD8DC305A}" dt="2022-10-20T10:14:54.876" v="21124" actId="21"/>
          <ac:picMkLst>
            <pc:docMk/>
            <pc:sldMk cId="108588930" sldId="261"/>
            <ac:picMk id="6" creationId="{4EFE6266-53F5-4FAC-8E08-105D71FEB9CF}"/>
          </ac:picMkLst>
        </pc:picChg>
      </pc:sldChg>
      <pc:sldChg chg="addSp delSp modSp mod modNotesTx">
        <pc:chgData name="jason coughran" userId="4d9fbe69f460c086" providerId="LiveId" clId="{D5773224-99C8-4818-B719-676DD8DC305A}" dt="2022-11-03T01:31:14.711" v="31001" actId="20577"/>
        <pc:sldMkLst>
          <pc:docMk/>
          <pc:sldMk cId="730492202" sldId="262"/>
        </pc:sldMkLst>
        <pc:spChg chg="mod">
          <ac:chgData name="jason coughran" userId="4d9fbe69f460c086" providerId="LiveId" clId="{D5773224-99C8-4818-B719-676DD8DC305A}" dt="2022-10-20T02:47:30.877" v="5702" actId="114"/>
          <ac:spMkLst>
            <pc:docMk/>
            <pc:sldMk cId="730492202" sldId="262"/>
            <ac:spMk id="2" creationId="{B6F474FD-8CEC-2B75-95C4-EE7C494972F8}"/>
          </ac:spMkLst>
        </pc:spChg>
        <pc:spChg chg="mod">
          <ac:chgData name="jason coughran" userId="4d9fbe69f460c086" providerId="LiveId" clId="{D5773224-99C8-4818-B719-676DD8DC305A}" dt="2022-10-20T10:38:52.460" v="25752" actId="20577"/>
          <ac:spMkLst>
            <pc:docMk/>
            <pc:sldMk cId="730492202" sldId="262"/>
            <ac:spMk id="3" creationId="{74E6F070-6737-D923-30C4-F9D04F76F25E}"/>
          </ac:spMkLst>
        </pc:spChg>
        <pc:picChg chg="add mod">
          <ac:chgData name="jason coughran" userId="4d9fbe69f460c086" providerId="LiveId" clId="{D5773224-99C8-4818-B719-676DD8DC305A}" dt="2022-10-20T10:15:16.874" v="21127" actId="1076"/>
          <ac:picMkLst>
            <pc:docMk/>
            <pc:sldMk cId="730492202" sldId="262"/>
            <ac:picMk id="4" creationId="{ECECB4E8-4FD7-8C4C-9F46-6EF1CF844B87}"/>
          </ac:picMkLst>
        </pc:picChg>
        <pc:picChg chg="del">
          <ac:chgData name="jason coughran" userId="4d9fbe69f460c086" providerId="LiveId" clId="{D5773224-99C8-4818-B719-676DD8DC305A}" dt="2022-10-20T10:15:10.676" v="21126" actId="478"/>
          <ac:picMkLst>
            <pc:docMk/>
            <pc:sldMk cId="730492202" sldId="262"/>
            <ac:picMk id="6" creationId="{3FC8A72B-945A-B861-885A-73191454AC3D}"/>
          </ac:picMkLst>
        </pc:picChg>
      </pc:sldChg>
      <pc:sldChg chg="modSp del mod">
        <pc:chgData name="jason coughran" userId="4d9fbe69f460c086" providerId="LiveId" clId="{D5773224-99C8-4818-B719-676DD8DC305A}" dt="2022-10-20T02:50:15.304" v="5877" actId="47"/>
        <pc:sldMkLst>
          <pc:docMk/>
          <pc:sldMk cId="393392273" sldId="263"/>
        </pc:sldMkLst>
        <pc:spChg chg="mod">
          <ac:chgData name="jason coughran" userId="4d9fbe69f460c086" providerId="LiveId" clId="{D5773224-99C8-4818-B719-676DD8DC305A}" dt="2022-10-20T02:47:40.602" v="5704"/>
          <ac:spMkLst>
            <pc:docMk/>
            <pc:sldMk cId="393392273" sldId="263"/>
            <ac:spMk id="2" creationId="{B6F474FD-8CEC-2B75-95C4-EE7C494972F8}"/>
          </ac:spMkLst>
        </pc:spChg>
        <pc:spChg chg="mod">
          <ac:chgData name="jason coughran" userId="4d9fbe69f460c086" providerId="LiveId" clId="{D5773224-99C8-4818-B719-676DD8DC305A}" dt="2022-10-20T02:49:31.574" v="5842" actId="13926"/>
          <ac:spMkLst>
            <pc:docMk/>
            <pc:sldMk cId="393392273" sldId="263"/>
            <ac:spMk id="3" creationId="{74E6F070-6737-D923-30C4-F9D04F76F25E}"/>
          </ac:spMkLst>
        </pc:spChg>
      </pc:sldChg>
      <pc:sldChg chg="modSp mod modNotesTx">
        <pc:chgData name="jason coughran" userId="4d9fbe69f460c086" providerId="LiveId" clId="{D5773224-99C8-4818-B719-676DD8DC305A}" dt="2022-10-20T02:39:08.113" v="4827" actId="114"/>
        <pc:sldMkLst>
          <pc:docMk/>
          <pc:sldMk cId="3468053165" sldId="264"/>
        </pc:sldMkLst>
        <pc:spChg chg="mod">
          <ac:chgData name="jason coughran" userId="4d9fbe69f460c086" providerId="LiveId" clId="{D5773224-99C8-4818-B719-676DD8DC305A}" dt="2022-10-20T02:37:55.133" v="4757" actId="20577"/>
          <ac:spMkLst>
            <pc:docMk/>
            <pc:sldMk cId="3468053165" sldId="264"/>
            <ac:spMk id="2" creationId="{B6F474FD-8CEC-2B75-95C4-EE7C494972F8}"/>
          </ac:spMkLst>
        </pc:spChg>
      </pc:sldChg>
      <pc:sldChg chg="add del">
        <pc:chgData name="jason coughran" userId="4d9fbe69f460c086" providerId="LiveId" clId="{D5773224-99C8-4818-B719-676DD8DC305A}" dt="2022-10-20T02:38:56.308" v="4820" actId="47"/>
        <pc:sldMkLst>
          <pc:docMk/>
          <pc:sldMk cId="4157835377" sldId="265"/>
        </pc:sldMkLst>
      </pc:sldChg>
      <pc:sldChg chg="modNotesTx">
        <pc:chgData name="jason coughran" userId="4d9fbe69f460c086" providerId="LiveId" clId="{D5773224-99C8-4818-B719-676DD8DC305A}" dt="2022-11-03T01:11:59.006" v="29284" actId="20577"/>
        <pc:sldMkLst>
          <pc:docMk/>
          <pc:sldMk cId="1121289162" sldId="266"/>
        </pc:sldMkLst>
      </pc:sldChg>
      <pc:sldChg chg="del">
        <pc:chgData name="jason coughran" userId="4d9fbe69f460c086" providerId="LiveId" clId="{D5773224-99C8-4818-B719-676DD8DC305A}" dt="2022-10-20T02:37:35.345" v="4748" actId="47"/>
        <pc:sldMkLst>
          <pc:docMk/>
          <pc:sldMk cId="82068216" sldId="267"/>
        </pc:sldMkLst>
      </pc:sldChg>
      <pc:sldChg chg="modSp mod ord modNotesTx">
        <pc:chgData name="jason coughran" userId="4d9fbe69f460c086" providerId="LiveId" clId="{D5773224-99C8-4818-B719-676DD8DC305A}" dt="2022-11-03T01:06:50.818" v="29262" actId="20577"/>
        <pc:sldMkLst>
          <pc:docMk/>
          <pc:sldMk cId="906635101" sldId="268"/>
        </pc:sldMkLst>
        <pc:spChg chg="mod">
          <ac:chgData name="jason coughran" userId="4d9fbe69f460c086" providerId="LiveId" clId="{D5773224-99C8-4818-B719-676DD8DC305A}" dt="2022-10-20T02:30:14.849" v="4054"/>
          <ac:spMkLst>
            <pc:docMk/>
            <pc:sldMk cId="906635101" sldId="268"/>
            <ac:spMk id="2" creationId="{B6F474FD-8CEC-2B75-95C4-EE7C494972F8}"/>
          </ac:spMkLst>
        </pc:spChg>
        <pc:spChg chg="mod">
          <ac:chgData name="jason coughran" userId="4d9fbe69f460c086" providerId="LiveId" clId="{D5773224-99C8-4818-B719-676DD8DC305A}" dt="2022-10-20T08:22:54.108" v="17353" actId="20577"/>
          <ac:spMkLst>
            <pc:docMk/>
            <pc:sldMk cId="906635101" sldId="268"/>
            <ac:spMk id="3" creationId="{74E6F070-6737-D923-30C4-F9D04F76F25E}"/>
          </ac:spMkLst>
        </pc:spChg>
      </pc:sldChg>
      <pc:sldChg chg="delSp modSp mod modNotesTx">
        <pc:chgData name="jason coughran" userId="4d9fbe69f460c086" providerId="LiveId" clId="{D5773224-99C8-4818-B719-676DD8DC305A}" dt="2022-10-20T06:55:38.579" v="8489" actId="20577"/>
        <pc:sldMkLst>
          <pc:docMk/>
          <pc:sldMk cId="265729983" sldId="269"/>
        </pc:sldMkLst>
        <pc:spChg chg="mod">
          <ac:chgData name="jason coughran" userId="4d9fbe69f460c086" providerId="LiveId" clId="{D5773224-99C8-4818-B719-676DD8DC305A}" dt="2022-10-20T06:44:40.386" v="7626" actId="1076"/>
          <ac:spMkLst>
            <pc:docMk/>
            <pc:sldMk cId="265729983" sldId="269"/>
            <ac:spMk id="3" creationId="{AB4AE09C-0D14-50D3-819A-196AF572EF49}"/>
          </ac:spMkLst>
        </pc:spChg>
        <pc:grpChg chg="del">
          <ac:chgData name="jason coughran" userId="4d9fbe69f460c086" providerId="LiveId" clId="{D5773224-99C8-4818-B719-676DD8DC305A}" dt="2022-10-20T06:44:08.211" v="7624" actId="478"/>
          <ac:grpSpMkLst>
            <pc:docMk/>
            <pc:sldMk cId="265729983" sldId="269"/>
            <ac:grpSpMk id="18" creationId="{EA66F4B5-6AB0-EB11-504D-7A5722440690}"/>
          </ac:grpSpMkLst>
        </pc:grpChg>
        <pc:picChg chg="del topLvl">
          <ac:chgData name="jason coughran" userId="4d9fbe69f460c086" providerId="LiveId" clId="{D5773224-99C8-4818-B719-676DD8DC305A}" dt="2022-10-20T06:44:08.211" v="7624" actId="478"/>
          <ac:picMkLst>
            <pc:docMk/>
            <pc:sldMk cId="265729983" sldId="269"/>
            <ac:picMk id="15" creationId="{FFBD11A0-735C-C7F9-DE75-1E388C851C29}"/>
          </ac:picMkLst>
        </pc:picChg>
        <pc:picChg chg="del topLvl">
          <ac:chgData name="jason coughran" userId="4d9fbe69f460c086" providerId="LiveId" clId="{D5773224-99C8-4818-B719-676DD8DC305A}" dt="2022-10-20T06:44:19.103" v="7625" actId="478"/>
          <ac:picMkLst>
            <pc:docMk/>
            <pc:sldMk cId="265729983" sldId="269"/>
            <ac:picMk id="17" creationId="{BE8E78FC-C8C5-996A-4A9A-266A648A06E6}"/>
          </ac:picMkLst>
        </pc:picChg>
      </pc:sldChg>
      <pc:sldChg chg="modSp mod modNotesTx">
        <pc:chgData name="jason coughran" userId="4d9fbe69f460c086" providerId="LiveId" clId="{D5773224-99C8-4818-B719-676DD8DC305A}" dt="2022-11-04T09:44:56.548" v="31017" actId="20577"/>
        <pc:sldMkLst>
          <pc:docMk/>
          <pc:sldMk cId="1277767113" sldId="270"/>
        </pc:sldMkLst>
        <pc:spChg chg="mod">
          <ac:chgData name="jason coughran" userId="4d9fbe69f460c086" providerId="LiveId" clId="{D5773224-99C8-4818-B719-676DD8DC305A}" dt="2022-10-20T02:47:37.610" v="5703"/>
          <ac:spMkLst>
            <pc:docMk/>
            <pc:sldMk cId="1277767113" sldId="270"/>
            <ac:spMk id="2" creationId="{B6F474FD-8CEC-2B75-95C4-EE7C494972F8}"/>
          </ac:spMkLst>
        </pc:spChg>
        <pc:spChg chg="mod">
          <ac:chgData name="jason coughran" userId="4d9fbe69f460c086" providerId="LiveId" clId="{D5773224-99C8-4818-B719-676DD8DC305A}" dt="2022-10-22T02:49:29.156" v="29051" actId="20577"/>
          <ac:spMkLst>
            <pc:docMk/>
            <pc:sldMk cId="1277767113" sldId="270"/>
            <ac:spMk id="3" creationId="{74E6F070-6737-D923-30C4-F9D04F76F25E}"/>
          </ac:spMkLst>
        </pc:spChg>
      </pc:sldChg>
      <pc:sldChg chg="modSp mod modNotesTx">
        <pc:chgData name="jason coughran" userId="4d9fbe69f460c086" providerId="LiveId" clId="{D5773224-99C8-4818-B719-676DD8DC305A}" dt="2022-11-03T01:18:49.163" v="29921" actId="20577"/>
        <pc:sldMkLst>
          <pc:docMk/>
          <pc:sldMk cId="550054212" sldId="271"/>
        </pc:sldMkLst>
        <pc:spChg chg="mod">
          <ac:chgData name="jason coughran" userId="4d9fbe69f460c086" providerId="LiveId" clId="{D5773224-99C8-4818-B719-676DD8DC305A}" dt="2022-10-20T02:47:43.175" v="5705"/>
          <ac:spMkLst>
            <pc:docMk/>
            <pc:sldMk cId="550054212" sldId="271"/>
            <ac:spMk id="2" creationId="{B6F474FD-8CEC-2B75-95C4-EE7C494972F8}"/>
          </ac:spMkLst>
        </pc:spChg>
        <pc:spChg chg="mod">
          <ac:chgData name="jason coughran" userId="4d9fbe69f460c086" providerId="LiveId" clId="{D5773224-99C8-4818-B719-676DD8DC305A}" dt="2022-10-20T10:56:57.698" v="28368" actId="20577"/>
          <ac:spMkLst>
            <pc:docMk/>
            <pc:sldMk cId="550054212" sldId="271"/>
            <ac:spMk id="3" creationId="{74E6F070-6737-D923-30C4-F9D04F76F25E}"/>
          </ac:spMkLst>
        </pc:spChg>
      </pc:sldChg>
      <pc:sldChg chg="add del">
        <pc:chgData name="jason coughran" userId="4d9fbe69f460c086" providerId="LiveId" clId="{D5773224-99C8-4818-B719-676DD8DC305A}" dt="2022-10-20T02:48:59.375" v="5839" actId="47"/>
        <pc:sldMkLst>
          <pc:docMk/>
          <pc:sldMk cId="3070564057" sldId="272"/>
        </pc:sldMkLst>
      </pc:sldChg>
      <pc:sldChg chg="add del">
        <pc:chgData name="jason coughran" userId="4d9fbe69f460c086" providerId="LiveId" clId="{D5773224-99C8-4818-B719-676DD8DC305A}" dt="2022-10-13T07:35:37.992" v="995" actId="47"/>
        <pc:sldMkLst>
          <pc:docMk/>
          <pc:sldMk cId="2366395729" sldId="273"/>
        </pc:sldMkLst>
      </pc:sldChg>
      <pc:sldChg chg="addSp delSp modSp add mod modNotesTx">
        <pc:chgData name="jason coughran" userId="4d9fbe69f460c086" providerId="LiveId" clId="{D5773224-99C8-4818-B719-676DD8DC305A}" dt="2022-10-20T07:37:45.410" v="10920" actId="113"/>
        <pc:sldMkLst>
          <pc:docMk/>
          <pc:sldMk cId="3313965600" sldId="274"/>
        </pc:sldMkLst>
        <pc:spChg chg="mod">
          <ac:chgData name="jason coughran" userId="4d9fbe69f460c086" providerId="LiveId" clId="{D5773224-99C8-4818-B719-676DD8DC305A}" dt="2022-10-13T07:38:36.867" v="1255" actId="20577"/>
          <ac:spMkLst>
            <pc:docMk/>
            <pc:sldMk cId="3313965600" sldId="274"/>
            <ac:spMk id="2" creationId="{B6F474FD-8CEC-2B75-95C4-EE7C494972F8}"/>
          </ac:spMkLst>
        </pc:spChg>
        <pc:spChg chg="mod">
          <ac:chgData name="jason coughran" userId="4d9fbe69f460c086" providerId="LiveId" clId="{D5773224-99C8-4818-B719-676DD8DC305A}" dt="2022-10-20T07:37:45.410" v="10920" actId="113"/>
          <ac:spMkLst>
            <pc:docMk/>
            <pc:sldMk cId="3313965600" sldId="274"/>
            <ac:spMk id="3" creationId="{74E6F070-6737-D923-30C4-F9D04F76F25E}"/>
          </ac:spMkLst>
        </pc:spChg>
        <pc:spChg chg="add del mod">
          <ac:chgData name="jason coughran" userId="4d9fbe69f460c086" providerId="LiveId" clId="{D5773224-99C8-4818-B719-676DD8DC305A}" dt="2022-10-20T06:47:10.264" v="7646" actId="478"/>
          <ac:spMkLst>
            <pc:docMk/>
            <pc:sldMk cId="3313965600" sldId="274"/>
            <ac:spMk id="6" creationId="{01230E49-C113-9B0E-8292-26F3F7482AD2}"/>
          </ac:spMkLst>
        </pc:spChg>
        <pc:picChg chg="add del mod">
          <ac:chgData name="jason coughran" userId="4d9fbe69f460c086" providerId="LiveId" clId="{D5773224-99C8-4818-B719-676DD8DC305A}" dt="2022-10-20T06:45:16.483" v="7628" actId="478"/>
          <ac:picMkLst>
            <pc:docMk/>
            <pc:sldMk cId="3313965600" sldId="274"/>
            <ac:picMk id="4" creationId="{93AD99B3-1AEB-11AE-08BD-4AC0EE869884}"/>
          </ac:picMkLst>
        </pc:picChg>
        <pc:picChg chg="del">
          <ac:chgData name="jason coughran" userId="4d9fbe69f460c086" providerId="LiveId" clId="{D5773224-99C8-4818-B719-676DD8DC305A}" dt="2022-10-20T06:45:17.658" v="7629" actId="478"/>
          <ac:picMkLst>
            <pc:docMk/>
            <pc:sldMk cId="3313965600" sldId="274"/>
            <ac:picMk id="5" creationId="{017C4445-E7E4-651F-CF5D-6ED5F60DE829}"/>
          </ac:picMkLst>
        </pc:picChg>
      </pc:sldChg>
      <pc:sldChg chg="modSp add mod modNotesTx">
        <pc:chgData name="jason coughran" userId="4d9fbe69f460c086" providerId="LiveId" clId="{D5773224-99C8-4818-B719-676DD8DC305A}" dt="2022-11-03T01:09:24.059" v="29276" actId="255"/>
        <pc:sldMkLst>
          <pc:docMk/>
          <pc:sldMk cId="2629720947" sldId="275"/>
        </pc:sldMkLst>
        <pc:spChg chg="mod">
          <ac:chgData name="jason coughran" userId="4d9fbe69f460c086" providerId="LiveId" clId="{D5773224-99C8-4818-B719-676DD8DC305A}" dt="2022-10-20T08:30:29.871" v="18397" actId="20577"/>
          <ac:spMkLst>
            <pc:docMk/>
            <pc:sldMk cId="2629720947" sldId="275"/>
            <ac:spMk id="3" creationId="{74E6F070-6737-D923-30C4-F9D04F76F25E}"/>
          </ac:spMkLst>
        </pc:spChg>
      </pc:sldChg>
      <pc:sldChg chg="modSp add mod modNotesTx">
        <pc:chgData name="jason coughran" userId="4d9fbe69f460c086" providerId="LiveId" clId="{D5773224-99C8-4818-B719-676DD8DC305A}" dt="2022-10-20T08:42:16.116" v="20456" actId="5793"/>
        <pc:sldMkLst>
          <pc:docMk/>
          <pc:sldMk cId="3194378823" sldId="276"/>
        </pc:sldMkLst>
        <pc:spChg chg="mod">
          <ac:chgData name="jason coughran" userId="4d9fbe69f460c086" providerId="LiveId" clId="{D5773224-99C8-4818-B719-676DD8DC305A}" dt="2022-10-20T08:42:16.116" v="20456" actId="5793"/>
          <ac:spMkLst>
            <pc:docMk/>
            <pc:sldMk cId="3194378823" sldId="276"/>
            <ac:spMk id="3" creationId="{74E6F070-6737-D923-30C4-F9D04F76F25E}"/>
          </ac:spMkLst>
        </pc:spChg>
      </pc:sldChg>
      <pc:sldChg chg="modSp add mod modNotesTx">
        <pc:chgData name="jason coughran" userId="4d9fbe69f460c086" providerId="LiveId" clId="{D5773224-99C8-4818-B719-676DD8DC305A}" dt="2022-11-03T01:16:20.025" v="29591" actId="5793"/>
        <pc:sldMkLst>
          <pc:docMk/>
          <pc:sldMk cId="1980139951" sldId="277"/>
        </pc:sldMkLst>
        <pc:spChg chg="mod">
          <ac:chgData name="jason coughran" userId="4d9fbe69f460c086" providerId="LiveId" clId="{D5773224-99C8-4818-B719-676DD8DC305A}" dt="2022-10-20T10:50:27.558" v="27645" actId="20577"/>
          <ac:spMkLst>
            <pc:docMk/>
            <pc:sldMk cId="1980139951" sldId="277"/>
            <ac:spMk id="3" creationId="{74E6F070-6737-D923-30C4-F9D04F76F25E}"/>
          </ac:spMkLst>
        </pc:spChg>
      </pc:sldChg>
      <pc:sldChg chg="delSp add mod modNotesTx">
        <pc:chgData name="jason coughran" userId="4d9fbe69f460c086" providerId="LiveId" clId="{D5773224-99C8-4818-B719-676DD8DC305A}" dt="2022-10-20T06:53:24.414" v="8333" actId="113"/>
        <pc:sldMkLst>
          <pc:docMk/>
          <pc:sldMk cId="2558641746" sldId="278"/>
        </pc:sldMkLst>
        <pc:spChg chg="del">
          <ac:chgData name="jason coughran" userId="4d9fbe69f460c086" providerId="LiveId" clId="{D5773224-99C8-4818-B719-676DD8DC305A}" dt="2022-10-20T06:53:12.856" v="8331" actId="478"/>
          <ac:spMkLst>
            <pc:docMk/>
            <pc:sldMk cId="2558641746" sldId="278"/>
            <ac:spMk id="6" creationId="{01230E49-C113-9B0E-8292-26F3F7482AD2}"/>
          </ac:spMkLst>
        </pc:spChg>
      </pc:sldChg>
      <pc:sldChg chg="modSp add mod ord modNotesTx">
        <pc:chgData name="jason coughran" userId="4d9fbe69f460c086" providerId="LiveId" clId="{D5773224-99C8-4818-B719-676DD8DC305A}" dt="2022-11-03T01:11:20.559" v="29278" actId="114"/>
        <pc:sldMkLst>
          <pc:docMk/>
          <pc:sldMk cId="1381652243" sldId="279"/>
        </pc:sldMkLst>
        <pc:spChg chg="mod">
          <ac:chgData name="jason coughran" userId="4d9fbe69f460c086" providerId="LiveId" clId="{D5773224-99C8-4818-B719-676DD8DC305A}" dt="2022-10-20T07:44:08.357" v="11655"/>
          <ac:spMkLst>
            <pc:docMk/>
            <pc:sldMk cId="1381652243" sldId="279"/>
            <ac:spMk id="2" creationId="{B6F474FD-8CEC-2B75-95C4-EE7C494972F8}"/>
          </ac:spMkLst>
        </pc:spChg>
        <pc:spChg chg="mod">
          <ac:chgData name="jason coughran" userId="4d9fbe69f460c086" providerId="LiveId" clId="{D5773224-99C8-4818-B719-676DD8DC305A}" dt="2022-10-20T07:37:30.392" v="10919" actId="113"/>
          <ac:spMkLst>
            <pc:docMk/>
            <pc:sldMk cId="1381652243" sldId="279"/>
            <ac:spMk id="3" creationId="{74E6F070-6737-D923-30C4-F9D04F76F25E}"/>
          </ac:spMkLst>
        </pc:spChg>
      </pc:sldChg>
      <pc:sldChg chg="modSp add mod ord modNotesTx">
        <pc:chgData name="jason coughran" userId="4d9fbe69f460c086" providerId="LiveId" clId="{D5773224-99C8-4818-B719-676DD8DC305A}" dt="2022-10-20T08:26:16.057" v="17586" actId="20577"/>
        <pc:sldMkLst>
          <pc:docMk/>
          <pc:sldMk cId="4167909368" sldId="280"/>
        </pc:sldMkLst>
        <pc:spChg chg="mod">
          <ac:chgData name="jason coughran" userId="4d9fbe69f460c086" providerId="LiveId" clId="{D5773224-99C8-4818-B719-676DD8DC305A}" dt="2022-10-20T07:25:39.796" v="10430"/>
          <ac:spMkLst>
            <pc:docMk/>
            <pc:sldMk cId="4167909368" sldId="280"/>
            <ac:spMk id="2" creationId="{B6F474FD-8CEC-2B75-95C4-EE7C494972F8}"/>
          </ac:spMkLst>
        </pc:spChg>
        <pc:spChg chg="mod">
          <ac:chgData name="jason coughran" userId="4d9fbe69f460c086" providerId="LiveId" clId="{D5773224-99C8-4818-B719-676DD8DC305A}" dt="2022-10-20T07:18:12.002" v="9018" actId="113"/>
          <ac:spMkLst>
            <pc:docMk/>
            <pc:sldMk cId="4167909368" sldId="280"/>
            <ac:spMk id="3" creationId="{74E6F070-6737-D923-30C4-F9D04F76F25E}"/>
          </ac:spMkLst>
        </pc:spChg>
      </pc:sldChg>
      <pc:sldChg chg="modSp add mod ord modNotesTx">
        <pc:chgData name="jason coughran" userId="4d9fbe69f460c086" providerId="LiveId" clId="{D5773224-99C8-4818-B719-676DD8DC305A}" dt="2022-11-03T01:13:52.977" v="29286" actId="6549"/>
        <pc:sldMkLst>
          <pc:docMk/>
          <pc:sldMk cId="1268617715" sldId="281"/>
        </pc:sldMkLst>
        <pc:spChg chg="mod">
          <ac:chgData name="jason coughran" userId="4d9fbe69f460c086" providerId="LiveId" clId="{D5773224-99C8-4818-B719-676DD8DC305A}" dt="2022-10-20T07:52:20.600" v="12010" actId="20577"/>
          <ac:spMkLst>
            <pc:docMk/>
            <pc:sldMk cId="1268617715" sldId="281"/>
            <ac:spMk id="2" creationId="{B6F474FD-8CEC-2B75-95C4-EE7C494972F8}"/>
          </ac:spMkLst>
        </pc:spChg>
        <pc:spChg chg="mod">
          <ac:chgData name="jason coughran" userId="4d9fbe69f460c086" providerId="LiveId" clId="{D5773224-99C8-4818-B719-676DD8DC305A}" dt="2022-10-20T07:51:55.670" v="11990" actId="20577"/>
          <ac:spMkLst>
            <pc:docMk/>
            <pc:sldMk cId="1268617715" sldId="281"/>
            <ac:spMk id="3" creationId="{74E6F070-6737-D923-30C4-F9D04F76F25E}"/>
          </ac:spMkLst>
        </pc:spChg>
      </pc:sldChg>
      <pc:sldChg chg="modSp add mod modNotesTx">
        <pc:chgData name="jason coughran" userId="4d9fbe69f460c086" providerId="LiveId" clId="{D5773224-99C8-4818-B719-676DD8DC305A}" dt="2022-11-03T01:07:03.462" v="29275" actId="20577"/>
        <pc:sldMkLst>
          <pc:docMk/>
          <pc:sldMk cId="3243532305" sldId="282"/>
        </pc:sldMkLst>
        <pc:spChg chg="mod">
          <ac:chgData name="jason coughran" userId="4d9fbe69f460c086" providerId="LiveId" clId="{D5773224-99C8-4818-B719-676DD8DC305A}" dt="2022-10-20T08:25:28.048" v="17564" actId="20577"/>
          <ac:spMkLst>
            <pc:docMk/>
            <pc:sldMk cId="3243532305" sldId="282"/>
            <ac:spMk id="3" creationId="{74E6F070-6737-D923-30C4-F9D04F76F25E}"/>
          </ac:spMkLst>
        </pc:spChg>
      </pc:sldChg>
      <pc:sldChg chg="add del modNotesTx">
        <pc:chgData name="jason coughran" userId="4d9fbe69f460c086" providerId="LiveId" clId="{D5773224-99C8-4818-B719-676DD8DC305A}" dt="2022-11-03T01:23:31.900" v="30165" actId="2696"/>
        <pc:sldMkLst>
          <pc:docMk/>
          <pc:sldMk cId="1156924792" sldId="283"/>
        </pc:sldMkLst>
      </pc:sldChg>
    </pc:docChg>
  </pc:docChgLst>
  <pc:docChgLst>
    <pc:chgData name="jason coughran" userId="4d9fbe69f460c086" providerId="LiveId" clId="{966E612C-D48A-4107-B7F7-C3E049025171}"/>
    <pc:docChg chg="undo custSel addSld modSld sldOrd addMainMaster delMainMaster">
      <pc:chgData name="jason coughran" userId="4d9fbe69f460c086" providerId="LiveId" clId="{966E612C-D48A-4107-B7F7-C3E049025171}" dt="2022-08-12T12:37:32.223" v="29229" actId="113"/>
      <pc:docMkLst>
        <pc:docMk/>
      </pc:docMkLst>
      <pc:sldChg chg="addSp delSp modSp new mod setBg modClrScheme chgLayout modNotesTx">
        <pc:chgData name="jason coughran" userId="4d9fbe69f460c086" providerId="LiveId" clId="{966E612C-D48A-4107-B7F7-C3E049025171}" dt="2022-08-09T05:54:06.779" v="13018" actId="114"/>
        <pc:sldMkLst>
          <pc:docMk/>
          <pc:sldMk cId="3291122111" sldId="256"/>
        </pc:sldMkLst>
        <pc:spChg chg="mod">
          <ac:chgData name="jason coughran" userId="4d9fbe69f460c086" providerId="LiveId" clId="{966E612C-D48A-4107-B7F7-C3E049025171}" dt="2022-07-23T08:52:16.650" v="67" actId="20577"/>
          <ac:spMkLst>
            <pc:docMk/>
            <pc:sldMk cId="3291122111" sldId="256"/>
            <ac:spMk id="2" creationId="{B192B474-5EFA-D4FB-08E8-4DEA961685E2}"/>
          </ac:spMkLst>
        </pc:spChg>
        <pc:spChg chg="mod">
          <ac:chgData name="jason coughran" userId="4d9fbe69f460c086" providerId="LiveId" clId="{966E612C-D48A-4107-B7F7-C3E049025171}" dt="2022-07-23T08:52:28.306" v="69" actId="1076"/>
          <ac:spMkLst>
            <pc:docMk/>
            <pc:sldMk cId="3291122111" sldId="256"/>
            <ac:spMk id="3" creationId="{AB4AE09C-0D14-50D3-819A-196AF572EF49}"/>
          </ac:spMkLst>
        </pc:spChg>
        <pc:spChg chg="add del">
          <ac:chgData name="jason coughran" userId="4d9fbe69f460c086" providerId="LiveId" clId="{966E612C-D48A-4107-B7F7-C3E049025171}" dt="2022-07-23T08:30:44.038" v="3" actId="26606"/>
          <ac:spMkLst>
            <pc:docMk/>
            <pc:sldMk cId="3291122111" sldId="256"/>
            <ac:spMk id="9" creationId="{A88F843D-1C1B-C740-AC27-E3238D0F5F47}"/>
          </ac:spMkLst>
        </pc:spChg>
        <pc:spChg chg="add del">
          <ac:chgData name="jason coughran" userId="4d9fbe69f460c086" providerId="LiveId" clId="{966E612C-D48A-4107-B7F7-C3E049025171}" dt="2022-07-23T08:30:44.038" v="3" actId="26606"/>
          <ac:spMkLst>
            <pc:docMk/>
            <pc:sldMk cId="3291122111" sldId="256"/>
            <ac:spMk id="11" creationId="{A21C8291-E3D5-4240-8FF4-E5213CBCC453}"/>
          </ac:spMkLst>
        </pc:spChg>
        <pc:spChg chg="add del">
          <ac:chgData name="jason coughran" userId="4d9fbe69f460c086" providerId="LiveId" clId="{966E612C-D48A-4107-B7F7-C3E049025171}" dt="2022-07-23T08:30:44.038" v="3" actId="26606"/>
          <ac:spMkLst>
            <pc:docMk/>
            <pc:sldMk cId="3291122111" sldId="256"/>
            <ac:spMk id="13" creationId="{08B44AFE-C181-7047-8CC9-CA00BD385EEA}"/>
          </ac:spMkLst>
        </pc:spChg>
        <pc:grpChg chg="add mod">
          <ac:chgData name="jason coughran" userId="4d9fbe69f460c086" providerId="LiveId" clId="{966E612C-D48A-4107-B7F7-C3E049025171}" dt="2022-07-23T08:59:04.241" v="83" actId="1076"/>
          <ac:grpSpMkLst>
            <pc:docMk/>
            <pc:sldMk cId="3291122111" sldId="256"/>
            <ac:grpSpMk id="18" creationId="{EA66F4B5-6AB0-EB11-504D-7A5722440690}"/>
          </ac:grpSpMkLst>
        </pc:grpChg>
        <pc:picChg chg="add del">
          <ac:chgData name="jason coughran" userId="4d9fbe69f460c086" providerId="LiveId" clId="{966E612C-D48A-4107-B7F7-C3E049025171}" dt="2022-07-23T08:30:44.038" v="3" actId="26606"/>
          <ac:picMkLst>
            <pc:docMk/>
            <pc:sldMk cId="3291122111" sldId="256"/>
            <ac:picMk id="4" creationId="{9EF3B820-0BAF-9730-EDAA-8D8E7EE613E1}"/>
          </ac:picMkLst>
        </pc:picChg>
        <pc:picChg chg="add del mod">
          <ac:chgData name="jason coughran" userId="4d9fbe69f460c086" providerId="LiveId" clId="{966E612C-D48A-4107-B7F7-C3E049025171}" dt="2022-07-23T08:51:10.415" v="56" actId="478"/>
          <ac:picMkLst>
            <pc:docMk/>
            <pc:sldMk cId="3291122111" sldId="256"/>
            <ac:picMk id="6" creationId="{6F285D33-0B7C-6458-EA2C-2AFAD0777C4A}"/>
          </ac:picMkLst>
        </pc:picChg>
        <pc:picChg chg="add del mod">
          <ac:chgData name="jason coughran" userId="4d9fbe69f460c086" providerId="LiveId" clId="{966E612C-D48A-4107-B7F7-C3E049025171}" dt="2022-07-23T08:50:06.277" v="48" actId="478"/>
          <ac:picMkLst>
            <pc:docMk/>
            <pc:sldMk cId="3291122111" sldId="256"/>
            <ac:picMk id="8" creationId="{B75DDBEF-392D-69B8-4528-8DA8144B2752}"/>
          </ac:picMkLst>
        </pc:picChg>
        <pc:picChg chg="add del mod">
          <ac:chgData name="jason coughran" userId="4d9fbe69f460c086" providerId="LiveId" clId="{966E612C-D48A-4107-B7F7-C3E049025171}" dt="2022-07-23T08:50:07.053" v="49" actId="478"/>
          <ac:picMkLst>
            <pc:docMk/>
            <pc:sldMk cId="3291122111" sldId="256"/>
            <ac:picMk id="12" creationId="{F2ABCCEE-6C43-2BF0-BE44-D42BC89A4D52}"/>
          </ac:picMkLst>
        </pc:picChg>
        <pc:picChg chg="add mod">
          <ac:chgData name="jason coughran" userId="4d9fbe69f460c086" providerId="LiveId" clId="{966E612C-D48A-4107-B7F7-C3E049025171}" dt="2022-07-23T08:59:22.668" v="84" actId="14100"/>
          <ac:picMkLst>
            <pc:docMk/>
            <pc:sldMk cId="3291122111" sldId="256"/>
            <ac:picMk id="15" creationId="{FFBD11A0-735C-C7F9-DE75-1E388C851C29}"/>
          </ac:picMkLst>
        </pc:picChg>
        <pc:picChg chg="add mod">
          <ac:chgData name="jason coughran" userId="4d9fbe69f460c086" providerId="LiveId" clId="{966E612C-D48A-4107-B7F7-C3E049025171}" dt="2022-07-23T08:58:08.702" v="80"/>
          <ac:picMkLst>
            <pc:docMk/>
            <pc:sldMk cId="3291122111" sldId="256"/>
            <ac:picMk id="17" creationId="{BE8E78FC-C8C5-996A-4A9A-266A648A06E6}"/>
          </ac:picMkLst>
        </pc:picChg>
      </pc:sldChg>
      <pc:sldChg chg="addSp modSp new mod modNotesTx">
        <pc:chgData name="jason coughran" userId="4d9fbe69f460c086" providerId="LiveId" clId="{966E612C-D48A-4107-B7F7-C3E049025171}" dt="2022-08-12T12:16:58.345" v="28727" actId="20577"/>
        <pc:sldMkLst>
          <pc:docMk/>
          <pc:sldMk cId="37290016" sldId="257"/>
        </pc:sldMkLst>
        <pc:spChg chg="mod">
          <ac:chgData name="jason coughran" userId="4d9fbe69f460c086" providerId="LiveId" clId="{966E612C-D48A-4107-B7F7-C3E049025171}" dt="2022-07-29T11:20:44.011" v="3373" actId="20577"/>
          <ac:spMkLst>
            <pc:docMk/>
            <pc:sldMk cId="37290016" sldId="257"/>
            <ac:spMk id="2" creationId="{B6F474FD-8CEC-2B75-95C4-EE7C494972F8}"/>
          </ac:spMkLst>
        </pc:spChg>
        <pc:spChg chg="mod">
          <ac:chgData name="jason coughran" userId="4d9fbe69f460c086" providerId="LiveId" clId="{966E612C-D48A-4107-B7F7-C3E049025171}" dt="2022-07-23T09:10:21.772" v="450" actId="114"/>
          <ac:spMkLst>
            <pc:docMk/>
            <pc:sldMk cId="37290016" sldId="257"/>
            <ac:spMk id="3" creationId="{74E6F070-6737-D923-30C4-F9D04F76F25E}"/>
          </ac:spMkLst>
        </pc:spChg>
        <pc:picChg chg="add mod">
          <ac:chgData name="jason coughran" userId="4d9fbe69f460c086" providerId="LiveId" clId="{966E612C-D48A-4107-B7F7-C3E049025171}" dt="2022-07-23T09:38:05.014" v="1365" actId="1076"/>
          <ac:picMkLst>
            <pc:docMk/>
            <pc:sldMk cId="37290016" sldId="257"/>
            <ac:picMk id="5" creationId="{017C4445-E7E4-651F-CF5D-6ED5F60DE829}"/>
          </ac:picMkLst>
        </pc:picChg>
      </pc:sldChg>
      <pc:sldChg chg="addSp delSp modSp add mod modNotesTx">
        <pc:chgData name="jason coughran" userId="4d9fbe69f460c086" providerId="LiveId" clId="{966E612C-D48A-4107-B7F7-C3E049025171}" dt="2022-08-12T12:17:56.881" v="28730" actId="114"/>
        <pc:sldMkLst>
          <pc:docMk/>
          <pc:sldMk cId="1114505871" sldId="258"/>
        </pc:sldMkLst>
        <pc:spChg chg="mod">
          <ac:chgData name="jason coughran" userId="4d9fbe69f460c086" providerId="LiveId" clId="{966E612C-D48A-4107-B7F7-C3E049025171}" dt="2022-07-29T11:25:27.214" v="3855" actId="255"/>
          <ac:spMkLst>
            <pc:docMk/>
            <pc:sldMk cId="1114505871" sldId="258"/>
            <ac:spMk id="2" creationId="{B6F474FD-8CEC-2B75-95C4-EE7C494972F8}"/>
          </ac:spMkLst>
        </pc:spChg>
        <pc:spChg chg="mod">
          <ac:chgData name="jason coughran" userId="4d9fbe69f460c086" providerId="LiveId" clId="{966E612C-D48A-4107-B7F7-C3E049025171}" dt="2022-08-09T05:58:51.151" v="13059" actId="114"/>
          <ac:spMkLst>
            <pc:docMk/>
            <pc:sldMk cId="1114505871" sldId="258"/>
            <ac:spMk id="3" creationId="{74E6F070-6737-D923-30C4-F9D04F76F25E}"/>
          </ac:spMkLst>
        </pc:spChg>
        <pc:picChg chg="add del mod">
          <ac:chgData name="jason coughran" userId="4d9fbe69f460c086" providerId="LiveId" clId="{966E612C-D48A-4107-B7F7-C3E049025171}" dt="2022-07-23T09:35:39.407" v="1338" actId="478"/>
          <ac:picMkLst>
            <pc:docMk/>
            <pc:sldMk cId="1114505871" sldId="258"/>
            <ac:picMk id="5" creationId="{01DF3A26-16C7-F54B-8170-B3ABF14EB73C}"/>
          </ac:picMkLst>
        </pc:picChg>
        <pc:picChg chg="add mod">
          <ac:chgData name="jason coughran" userId="4d9fbe69f460c086" providerId="LiveId" clId="{966E612C-D48A-4107-B7F7-C3E049025171}" dt="2022-07-23T09:38:10.368" v="1366" actId="1076"/>
          <ac:picMkLst>
            <pc:docMk/>
            <pc:sldMk cId="1114505871" sldId="258"/>
            <ac:picMk id="7" creationId="{6E129212-8D44-DA8D-6AF2-14FFCCCF1E1A}"/>
          </ac:picMkLst>
        </pc:picChg>
      </pc:sldChg>
      <pc:sldChg chg="addSp modSp add mod modNotesTx">
        <pc:chgData name="jason coughran" userId="4d9fbe69f460c086" providerId="LiveId" clId="{966E612C-D48A-4107-B7F7-C3E049025171}" dt="2022-08-12T12:19:25.036" v="28764" actId="20577"/>
        <pc:sldMkLst>
          <pc:docMk/>
          <pc:sldMk cId="3969874585" sldId="259"/>
        </pc:sldMkLst>
        <pc:spChg chg="mod">
          <ac:chgData name="jason coughran" userId="4d9fbe69f460c086" providerId="LiveId" clId="{966E612C-D48A-4107-B7F7-C3E049025171}" dt="2022-07-29T11:25:53.218" v="3858" actId="20577"/>
          <ac:spMkLst>
            <pc:docMk/>
            <pc:sldMk cId="3969874585" sldId="259"/>
            <ac:spMk id="2" creationId="{B6F474FD-8CEC-2B75-95C4-EE7C494972F8}"/>
          </ac:spMkLst>
        </pc:spChg>
        <pc:spChg chg="mod">
          <ac:chgData name="jason coughran" userId="4d9fbe69f460c086" providerId="LiveId" clId="{966E612C-D48A-4107-B7F7-C3E049025171}" dt="2022-08-09T05:59:58.673" v="13062" actId="114"/>
          <ac:spMkLst>
            <pc:docMk/>
            <pc:sldMk cId="3969874585" sldId="259"/>
            <ac:spMk id="3" creationId="{74E6F070-6737-D923-30C4-F9D04F76F25E}"/>
          </ac:spMkLst>
        </pc:spChg>
        <pc:picChg chg="add mod">
          <ac:chgData name="jason coughran" userId="4d9fbe69f460c086" providerId="LiveId" clId="{966E612C-D48A-4107-B7F7-C3E049025171}" dt="2022-07-23T09:37:58.687" v="1364" actId="1076"/>
          <ac:picMkLst>
            <pc:docMk/>
            <pc:sldMk cId="3969874585" sldId="259"/>
            <ac:picMk id="5" creationId="{43EA3575-1BA0-D022-CC31-494F38A519EA}"/>
          </ac:picMkLst>
        </pc:picChg>
      </pc:sldChg>
      <pc:sldChg chg="addSp delSp modSp add mod modNotesTx">
        <pc:chgData name="jason coughran" userId="4d9fbe69f460c086" providerId="LiveId" clId="{966E612C-D48A-4107-B7F7-C3E049025171}" dt="2022-08-12T12:21:02.338" v="28782" actId="20577"/>
        <pc:sldMkLst>
          <pc:docMk/>
          <pc:sldMk cId="1899785690" sldId="260"/>
        </pc:sldMkLst>
        <pc:spChg chg="mod">
          <ac:chgData name="jason coughran" userId="4d9fbe69f460c086" providerId="LiveId" clId="{966E612C-D48A-4107-B7F7-C3E049025171}" dt="2022-07-29T11:28:38.620" v="4092" actId="20577"/>
          <ac:spMkLst>
            <pc:docMk/>
            <pc:sldMk cId="1899785690" sldId="260"/>
            <ac:spMk id="2" creationId="{B6F474FD-8CEC-2B75-95C4-EE7C494972F8}"/>
          </ac:spMkLst>
        </pc:spChg>
        <pc:spChg chg="mod">
          <ac:chgData name="jason coughran" userId="4d9fbe69f460c086" providerId="LiveId" clId="{966E612C-D48A-4107-B7F7-C3E049025171}" dt="2022-07-29T11:34:53.856" v="4843" actId="113"/>
          <ac:spMkLst>
            <pc:docMk/>
            <pc:sldMk cId="1899785690" sldId="260"/>
            <ac:spMk id="3" creationId="{74E6F070-6737-D923-30C4-F9D04F76F25E}"/>
          </ac:spMkLst>
        </pc:spChg>
        <pc:picChg chg="add mod">
          <ac:chgData name="jason coughran" userId="4d9fbe69f460c086" providerId="LiveId" clId="{966E612C-D48A-4107-B7F7-C3E049025171}" dt="2022-08-09T10:10:59.934" v="28393" actId="14861"/>
          <ac:picMkLst>
            <pc:docMk/>
            <pc:sldMk cId="1899785690" sldId="260"/>
            <ac:picMk id="5" creationId="{027F85B7-1012-65EA-4E4A-EE4EBB44E9D9}"/>
          </ac:picMkLst>
        </pc:picChg>
        <pc:picChg chg="del">
          <ac:chgData name="jason coughran" userId="4d9fbe69f460c086" providerId="LiveId" clId="{966E612C-D48A-4107-B7F7-C3E049025171}" dt="2022-07-29T11:33:04.250" v="4566" actId="478"/>
          <ac:picMkLst>
            <pc:docMk/>
            <pc:sldMk cId="1899785690" sldId="260"/>
            <ac:picMk id="5" creationId="{43EA3575-1BA0-D022-CC31-494F38A519EA}"/>
          </ac:picMkLst>
        </pc:picChg>
      </pc:sldChg>
      <pc:sldChg chg="addSp delSp modSp add mod modNotesTx">
        <pc:chgData name="jason coughran" userId="4d9fbe69f460c086" providerId="LiveId" clId="{966E612C-D48A-4107-B7F7-C3E049025171}" dt="2022-08-12T12:21:17.707" v="28784" actId="20577"/>
        <pc:sldMkLst>
          <pc:docMk/>
          <pc:sldMk cId="108588930" sldId="261"/>
        </pc:sldMkLst>
        <pc:spChg chg="mod">
          <ac:chgData name="jason coughran" userId="4d9fbe69f460c086" providerId="LiveId" clId="{966E612C-D48A-4107-B7F7-C3E049025171}" dt="2022-08-09T06:10:02.885" v="13225" actId="20577"/>
          <ac:spMkLst>
            <pc:docMk/>
            <pc:sldMk cId="108588930" sldId="261"/>
            <ac:spMk id="3" creationId="{74E6F070-6737-D923-30C4-F9D04F76F25E}"/>
          </ac:spMkLst>
        </pc:spChg>
        <pc:picChg chg="del">
          <ac:chgData name="jason coughran" userId="4d9fbe69f460c086" providerId="LiveId" clId="{966E612C-D48A-4107-B7F7-C3E049025171}" dt="2022-08-09T10:08:43.287" v="28373" actId="478"/>
          <ac:picMkLst>
            <pc:docMk/>
            <pc:sldMk cId="108588930" sldId="261"/>
            <ac:picMk id="5" creationId="{43EA3575-1BA0-D022-CC31-494F38A519EA}"/>
          </ac:picMkLst>
        </pc:picChg>
        <pc:picChg chg="add mod">
          <ac:chgData name="jason coughran" userId="4d9fbe69f460c086" providerId="LiveId" clId="{966E612C-D48A-4107-B7F7-C3E049025171}" dt="2022-08-09T10:11:10.897" v="28395" actId="14861"/>
          <ac:picMkLst>
            <pc:docMk/>
            <pc:sldMk cId="108588930" sldId="261"/>
            <ac:picMk id="6" creationId="{4EFE6266-53F5-4FAC-8E08-105D71FEB9CF}"/>
          </ac:picMkLst>
        </pc:picChg>
      </pc:sldChg>
      <pc:sldChg chg="addSp delSp modSp add mod modNotesTx">
        <pc:chgData name="jason coughran" userId="4d9fbe69f460c086" providerId="LiveId" clId="{966E612C-D48A-4107-B7F7-C3E049025171}" dt="2022-08-12T12:27:11.198" v="28893" actId="20577"/>
        <pc:sldMkLst>
          <pc:docMk/>
          <pc:sldMk cId="730492202" sldId="262"/>
        </pc:sldMkLst>
        <pc:spChg chg="mod">
          <ac:chgData name="jason coughran" userId="4d9fbe69f460c086" providerId="LiveId" clId="{966E612C-D48A-4107-B7F7-C3E049025171}" dt="2022-07-29T11:46:46.935" v="6522" actId="20577"/>
          <ac:spMkLst>
            <pc:docMk/>
            <pc:sldMk cId="730492202" sldId="262"/>
            <ac:spMk id="2" creationId="{B6F474FD-8CEC-2B75-95C4-EE7C494972F8}"/>
          </ac:spMkLst>
        </pc:spChg>
        <pc:spChg chg="mod">
          <ac:chgData name="jason coughran" userId="4d9fbe69f460c086" providerId="LiveId" clId="{966E612C-D48A-4107-B7F7-C3E049025171}" dt="2022-08-09T06:22:58.270" v="13908" actId="20578"/>
          <ac:spMkLst>
            <pc:docMk/>
            <pc:sldMk cId="730492202" sldId="262"/>
            <ac:spMk id="3" creationId="{74E6F070-6737-D923-30C4-F9D04F76F25E}"/>
          </ac:spMkLst>
        </pc:spChg>
        <pc:picChg chg="del">
          <ac:chgData name="jason coughran" userId="4d9fbe69f460c086" providerId="LiveId" clId="{966E612C-D48A-4107-B7F7-C3E049025171}" dt="2022-08-09T10:12:10.732" v="28402" actId="478"/>
          <ac:picMkLst>
            <pc:docMk/>
            <pc:sldMk cId="730492202" sldId="262"/>
            <ac:picMk id="5" creationId="{43EA3575-1BA0-D022-CC31-494F38A519EA}"/>
          </ac:picMkLst>
        </pc:picChg>
        <pc:picChg chg="add mod">
          <ac:chgData name="jason coughran" userId="4d9fbe69f460c086" providerId="LiveId" clId="{966E612C-D48A-4107-B7F7-C3E049025171}" dt="2022-08-09T10:12:08.835" v="28401" actId="1076"/>
          <ac:picMkLst>
            <pc:docMk/>
            <pc:sldMk cId="730492202" sldId="262"/>
            <ac:picMk id="6" creationId="{3FC8A72B-945A-B861-885A-73191454AC3D}"/>
          </ac:picMkLst>
        </pc:picChg>
      </pc:sldChg>
      <pc:sldChg chg="addSp delSp modSp add mod modNotesTx">
        <pc:chgData name="jason coughran" userId="4d9fbe69f460c086" providerId="LiveId" clId="{966E612C-D48A-4107-B7F7-C3E049025171}" dt="2022-08-12T12:33:25.805" v="29209" actId="113"/>
        <pc:sldMkLst>
          <pc:docMk/>
          <pc:sldMk cId="393392273" sldId="263"/>
        </pc:sldMkLst>
        <pc:spChg chg="mod">
          <ac:chgData name="jason coughran" userId="4d9fbe69f460c086" providerId="LiveId" clId="{966E612C-D48A-4107-B7F7-C3E049025171}" dt="2022-07-29T11:47:03.075" v="6548" actId="20577"/>
          <ac:spMkLst>
            <pc:docMk/>
            <pc:sldMk cId="393392273" sldId="263"/>
            <ac:spMk id="2" creationId="{B6F474FD-8CEC-2B75-95C4-EE7C494972F8}"/>
          </ac:spMkLst>
        </pc:spChg>
        <pc:spChg chg="mod">
          <ac:chgData name="jason coughran" userId="4d9fbe69f460c086" providerId="LiveId" clId="{966E612C-D48A-4107-B7F7-C3E049025171}" dt="2022-08-09T08:36:46.173" v="17988" actId="20578"/>
          <ac:spMkLst>
            <pc:docMk/>
            <pc:sldMk cId="393392273" sldId="263"/>
            <ac:spMk id="3" creationId="{74E6F070-6737-D923-30C4-F9D04F76F25E}"/>
          </ac:spMkLst>
        </pc:spChg>
        <pc:picChg chg="del">
          <ac:chgData name="jason coughran" userId="4d9fbe69f460c086" providerId="LiveId" clId="{966E612C-D48A-4107-B7F7-C3E049025171}" dt="2022-08-09T10:12:21.405" v="28404" actId="478"/>
          <ac:picMkLst>
            <pc:docMk/>
            <pc:sldMk cId="393392273" sldId="263"/>
            <ac:picMk id="5" creationId="{43EA3575-1BA0-D022-CC31-494F38A519EA}"/>
          </ac:picMkLst>
        </pc:picChg>
        <pc:picChg chg="add del mod">
          <ac:chgData name="jason coughran" userId="4d9fbe69f460c086" providerId="LiveId" clId="{966E612C-D48A-4107-B7F7-C3E049025171}" dt="2022-08-09T10:13:15.732" v="28414" actId="478"/>
          <ac:picMkLst>
            <pc:docMk/>
            <pc:sldMk cId="393392273" sldId="263"/>
            <ac:picMk id="6" creationId="{5952538C-2B0C-48EF-F345-A11511E5F991}"/>
          </ac:picMkLst>
        </pc:picChg>
        <pc:picChg chg="add mod">
          <ac:chgData name="jason coughran" userId="4d9fbe69f460c086" providerId="LiveId" clId="{966E612C-D48A-4107-B7F7-C3E049025171}" dt="2022-08-09T10:13:40.644" v="28422"/>
          <ac:picMkLst>
            <pc:docMk/>
            <pc:sldMk cId="393392273" sldId="263"/>
            <ac:picMk id="8" creationId="{BD9A0340-8621-08B6-0D4E-79554E2D42A2}"/>
          </ac:picMkLst>
        </pc:picChg>
      </pc:sldChg>
      <pc:sldChg chg="addSp delSp modSp add mod ord modNotesTx">
        <pc:chgData name="jason coughran" userId="4d9fbe69f460c086" providerId="LiveId" clId="{966E612C-D48A-4107-B7F7-C3E049025171}" dt="2022-08-09T05:44:04.026" v="12953" actId="114"/>
        <pc:sldMkLst>
          <pc:docMk/>
          <pc:sldMk cId="3468053165" sldId="264"/>
        </pc:sldMkLst>
        <pc:spChg chg="mod">
          <ac:chgData name="jason coughran" userId="4d9fbe69f460c086" providerId="LiveId" clId="{966E612C-D48A-4107-B7F7-C3E049025171}" dt="2022-07-29T11:47:36.118" v="6594" actId="1076"/>
          <ac:spMkLst>
            <pc:docMk/>
            <pc:sldMk cId="3468053165" sldId="264"/>
            <ac:spMk id="2" creationId="{B6F474FD-8CEC-2B75-95C4-EE7C494972F8}"/>
          </ac:spMkLst>
        </pc:spChg>
        <pc:spChg chg="del">
          <ac:chgData name="jason coughran" userId="4d9fbe69f460c086" providerId="LiveId" clId="{966E612C-D48A-4107-B7F7-C3E049025171}" dt="2022-07-29T11:47:25.341" v="6574" actId="478"/>
          <ac:spMkLst>
            <pc:docMk/>
            <pc:sldMk cId="3468053165" sldId="264"/>
            <ac:spMk id="3" creationId="{74E6F070-6737-D923-30C4-F9D04F76F25E}"/>
          </ac:spMkLst>
        </pc:spChg>
        <pc:spChg chg="add del mod">
          <ac:chgData name="jason coughran" userId="4d9fbe69f460c086" providerId="LiveId" clId="{966E612C-D48A-4107-B7F7-C3E049025171}" dt="2022-07-29T11:47:27.033" v="6575" actId="478"/>
          <ac:spMkLst>
            <pc:docMk/>
            <pc:sldMk cId="3468053165" sldId="264"/>
            <ac:spMk id="6" creationId="{D2B4FF23-5FD8-A25C-78BE-1A119B178723}"/>
          </ac:spMkLst>
        </pc:spChg>
        <pc:picChg chg="del">
          <ac:chgData name="jason coughran" userId="4d9fbe69f460c086" providerId="LiveId" clId="{966E612C-D48A-4107-B7F7-C3E049025171}" dt="2022-07-29T11:47:38.662" v="6595" actId="478"/>
          <ac:picMkLst>
            <pc:docMk/>
            <pc:sldMk cId="3468053165" sldId="264"/>
            <ac:picMk id="5" creationId="{43EA3575-1BA0-D022-CC31-494F38A519EA}"/>
          </ac:picMkLst>
        </pc:picChg>
      </pc:sldChg>
      <pc:sldChg chg="modSp add mod ord modNotesTx">
        <pc:chgData name="jason coughran" userId="4d9fbe69f460c086" providerId="LiveId" clId="{966E612C-D48A-4107-B7F7-C3E049025171}" dt="2022-08-09T07:02:15.417" v="17856" actId="20577"/>
        <pc:sldMkLst>
          <pc:docMk/>
          <pc:sldMk cId="4157835377" sldId="265"/>
        </pc:sldMkLst>
        <pc:spChg chg="mod">
          <ac:chgData name="jason coughran" userId="4d9fbe69f460c086" providerId="LiveId" clId="{966E612C-D48A-4107-B7F7-C3E049025171}" dt="2022-07-29T11:47:52.361" v="6618" actId="20577"/>
          <ac:spMkLst>
            <pc:docMk/>
            <pc:sldMk cId="4157835377" sldId="265"/>
            <ac:spMk id="2" creationId="{B6F474FD-8CEC-2B75-95C4-EE7C494972F8}"/>
          </ac:spMkLst>
        </pc:spChg>
      </pc:sldChg>
      <pc:sldChg chg="modSp add mod modNotesTx">
        <pc:chgData name="jason coughran" userId="4d9fbe69f460c086" providerId="LiveId" clId="{966E612C-D48A-4107-B7F7-C3E049025171}" dt="2022-08-09T08:53:38.140" v="20007" actId="20577"/>
        <pc:sldMkLst>
          <pc:docMk/>
          <pc:sldMk cId="1121289162" sldId="266"/>
        </pc:sldMkLst>
        <pc:spChg chg="mod">
          <ac:chgData name="jason coughran" userId="4d9fbe69f460c086" providerId="LiveId" clId="{966E612C-D48A-4107-B7F7-C3E049025171}" dt="2022-08-09T08:52:35.500" v="19872" actId="20577"/>
          <ac:spMkLst>
            <pc:docMk/>
            <pc:sldMk cId="1121289162" sldId="266"/>
            <ac:spMk id="2" creationId="{B6F474FD-8CEC-2B75-95C4-EE7C494972F8}"/>
          </ac:spMkLst>
        </pc:spChg>
      </pc:sldChg>
      <pc:sldChg chg="delSp modSp add mod modNotesTx">
        <pc:chgData name="jason coughran" userId="4d9fbe69f460c086" providerId="LiveId" clId="{966E612C-D48A-4107-B7F7-C3E049025171}" dt="2022-08-09T10:10:06.032" v="28388" actId="478"/>
        <pc:sldMkLst>
          <pc:docMk/>
          <pc:sldMk cId="82068216" sldId="267"/>
        </pc:sldMkLst>
        <pc:spChg chg="mod">
          <ac:chgData name="jason coughran" userId="4d9fbe69f460c086" providerId="LiveId" clId="{966E612C-D48A-4107-B7F7-C3E049025171}" dt="2022-08-09T06:01:40.558" v="13066" actId="114"/>
          <ac:spMkLst>
            <pc:docMk/>
            <pc:sldMk cId="82068216" sldId="267"/>
            <ac:spMk id="3" creationId="{74E6F070-6737-D923-30C4-F9D04F76F25E}"/>
          </ac:spMkLst>
        </pc:spChg>
        <pc:picChg chg="del">
          <ac:chgData name="jason coughran" userId="4d9fbe69f460c086" providerId="LiveId" clId="{966E612C-D48A-4107-B7F7-C3E049025171}" dt="2022-08-09T10:10:06.032" v="28388" actId="478"/>
          <ac:picMkLst>
            <pc:docMk/>
            <pc:sldMk cId="82068216" sldId="267"/>
            <ac:picMk id="5" creationId="{43EA3575-1BA0-D022-CC31-494F38A519EA}"/>
          </ac:picMkLst>
        </pc:picChg>
      </pc:sldChg>
      <pc:sldChg chg="delSp modSp add mod modNotesTx">
        <pc:chgData name="jason coughran" userId="4d9fbe69f460c086" providerId="LiveId" clId="{966E612C-D48A-4107-B7F7-C3E049025171}" dt="2022-08-12T12:22:53.223" v="28789"/>
        <pc:sldMkLst>
          <pc:docMk/>
          <pc:sldMk cId="906635101" sldId="268"/>
        </pc:sldMkLst>
        <pc:spChg chg="mod">
          <ac:chgData name="jason coughran" userId="4d9fbe69f460c086" providerId="LiveId" clId="{966E612C-D48A-4107-B7F7-C3E049025171}" dt="2022-08-09T06:03:15.806" v="13087" actId="113"/>
          <ac:spMkLst>
            <pc:docMk/>
            <pc:sldMk cId="906635101" sldId="268"/>
            <ac:spMk id="3" creationId="{74E6F070-6737-D923-30C4-F9D04F76F25E}"/>
          </ac:spMkLst>
        </pc:spChg>
        <pc:picChg chg="del">
          <ac:chgData name="jason coughran" userId="4d9fbe69f460c086" providerId="LiveId" clId="{966E612C-D48A-4107-B7F7-C3E049025171}" dt="2022-08-09T10:10:27.330" v="28390" actId="478"/>
          <ac:picMkLst>
            <pc:docMk/>
            <pc:sldMk cId="906635101" sldId="268"/>
            <ac:picMk id="5" creationId="{43EA3575-1BA0-D022-CC31-494F38A519EA}"/>
          </ac:picMkLst>
        </pc:picChg>
      </pc:sldChg>
      <pc:sldChg chg="modSp add mod modNotesTx">
        <pc:chgData name="jason coughran" userId="4d9fbe69f460c086" providerId="LiveId" clId="{966E612C-D48A-4107-B7F7-C3E049025171}" dt="2022-08-12T12:14:50.069" v="28613"/>
        <pc:sldMkLst>
          <pc:docMk/>
          <pc:sldMk cId="265729983" sldId="269"/>
        </pc:sldMkLst>
        <pc:spChg chg="mod">
          <ac:chgData name="jason coughran" userId="4d9fbe69f460c086" providerId="LiveId" clId="{966E612C-D48A-4107-B7F7-C3E049025171}" dt="2022-08-09T05:51:34.863" v="12957" actId="1076"/>
          <ac:spMkLst>
            <pc:docMk/>
            <pc:sldMk cId="265729983" sldId="269"/>
            <ac:spMk id="2" creationId="{B192B474-5EFA-D4FB-08E8-4DEA961685E2}"/>
          </ac:spMkLst>
        </pc:spChg>
        <pc:spChg chg="mod">
          <ac:chgData name="jason coughran" userId="4d9fbe69f460c086" providerId="LiveId" clId="{966E612C-D48A-4107-B7F7-C3E049025171}" dt="2022-08-09T05:58:04.908" v="13056" actId="113"/>
          <ac:spMkLst>
            <pc:docMk/>
            <pc:sldMk cId="265729983" sldId="269"/>
            <ac:spMk id="3" creationId="{AB4AE09C-0D14-50D3-819A-196AF572EF49}"/>
          </ac:spMkLst>
        </pc:spChg>
      </pc:sldChg>
      <pc:sldChg chg="delSp modSp add mod modNotesTx">
        <pc:chgData name="jason coughran" userId="4d9fbe69f460c086" providerId="LiveId" clId="{966E612C-D48A-4107-B7F7-C3E049025171}" dt="2022-08-12T12:32:30.481" v="29208" actId="20577"/>
        <pc:sldMkLst>
          <pc:docMk/>
          <pc:sldMk cId="1277767113" sldId="270"/>
        </pc:sldMkLst>
        <pc:spChg chg="mod">
          <ac:chgData name="jason coughran" userId="4d9fbe69f460c086" providerId="LiveId" clId="{966E612C-D48A-4107-B7F7-C3E049025171}" dt="2022-08-09T10:16:25.135" v="28515" actId="27636"/>
          <ac:spMkLst>
            <pc:docMk/>
            <pc:sldMk cId="1277767113" sldId="270"/>
            <ac:spMk id="3" creationId="{74E6F070-6737-D923-30C4-F9D04F76F25E}"/>
          </ac:spMkLst>
        </pc:spChg>
        <pc:picChg chg="del">
          <ac:chgData name="jason coughran" userId="4d9fbe69f460c086" providerId="LiveId" clId="{966E612C-D48A-4107-B7F7-C3E049025171}" dt="2022-08-09T10:12:16.076" v="28403" actId="478"/>
          <ac:picMkLst>
            <pc:docMk/>
            <pc:sldMk cId="1277767113" sldId="270"/>
            <ac:picMk id="5" creationId="{43EA3575-1BA0-D022-CC31-494F38A519EA}"/>
          </ac:picMkLst>
        </pc:picChg>
      </pc:sldChg>
      <pc:sldChg chg="delSp modSp add mod modNotesTx">
        <pc:chgData name="jason coughran" userId="4d9fbe69f460c086" providerId="LiveId" clId="{966E612C-D48A-4107-B7F7-C3E049025171}" dt="2022-08-12T12:37:32.223" v="29229" actId="113"/>
        <pc:sldMkLst>
          <pc:docMk/>
          <pc:sldMk cId="550054212" sldId="271"/>
        </pc:sldMkLst>
        <pc:spChg chg="mod">
          <ac:chgData name="jason coughran" userId="4d9fbe69f460c086" providerId="LiveId" clId="{966E612C-D48A-4107-B7F7-C3E049025171}" dt="2022-08-09T09:44:10.983" v="26552" actId="114"/>
          <ac:spMkLst>
            <pc:docMk/>
            <pc:sldMk cId="550054212" sldId="271"/>
            <ac:spMk id="3" creationId="{74E6F070-6737-D923-30C4-F9D04F76F25E}"/>
          </ac:spMkLst>
        </pc:spChg>
        <pc:picChg chg="del">
          <ac:chgData name="jason coughran" userId="4d9fbe69f460c086" providerId="LiveId" clId="{966E612C-D48A-4107-B7F7-C3E049025171}" dt="2022-08-09T10:13:11.971" v="28413" actId="478"/>
          <ac:picMkLst>
            <pc:docMk/>
            <pc:sldMk cId="550054212" sldId="271"/>
            <ac:picMk id="5" creationId="{43EA3575-1BA0-D022-CC31-494F38A519EA}"/>
          </ac:picMkLst>
        </pc:picChg>
      </pc:sldChg>
      <pc:sldChg chg="add modNotesTx">
        <pc:chgData name="jason coughran" userId="4d9fbe69f460c086" providerId="LiveId" clId="{966E612C-D48A-4107-B7F7-C3E049025171}" dt="2022-08-09T10:01:35.579" v="28349" actId="6549"/>
        <pc:sldMkLst>
          <pc:docMk/>
          <pc:sldMk cId="3070564057" sldId="272"/>
        </pc:sldMkLst>
      </pc:sldChg>
      <pc:sldMasterChg chg="add del addSldLayout delSldLayout">
        <pc:chgData name="jason coughran" userId="4d9fbe69f460c086" providerId="LiveId" clId="{966E612C-D48A-4107-B7F7-C3E049025171}" dt="2022-07-23T08:30:44.038" v="3" actId="26606"/>
        <pc:sldMasterMkLst>
          <pc:docMk/>
          <pc:sldMasterMk cId="4130648707" sldId="2147483660"/>
        </pc:sldMasterMkLst>
        <pc:sldLayoutChg chg="add del">
          <pc:chgData name="jason coughran" userId="4d9fbe69f460c086" providerId="LiveId" clId="{966E612C-D48A-4107-B7F7-C3E049025171}" dt="2022-07-23T08:30:44.038" v="3" actId="26606"/>
          <pc:sldLayoutMkLst>
            <pc:docMk/>
            <pc:sldMasterMk cId="4130648707" sldId="2147483660"/>
            <pc:sldLayoutMk cId="3801029128" sldId="2147483661"/>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1835429771" sldId="2147483662"/>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3217188398" sldId="2147483663"/>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1653867792" sldId="2147483664"/>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2520066222" sldId="2147483665"/>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164919823" sldId="2147483666"/>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2133739949" sldId="2147483667"/>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2263736451" sldId="2147483668"/>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3783803115" sldId="2147483669"/>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3913345021" sldId="2147483670"/>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422517770" sldId="2147483671"/>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3379037472" sldId="2147483672"/>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1786916030" sldId="2147483673"/>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508758262" sldId="2147483674"/>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3778227298" sldId="2147483675"/>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823852333" sldId="2147483676"/>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198963795" sldId="2147483677"/>
          </pc:sldLayoutMkLst>
        </pc:sldLayoutChg>
      </pc:sldMasterChg>
      <pc:sldMasterChg chg="add del addSldLayout delSldLayout">
        <pc:chgData name="jason coughran" userId="4d9fbe69f460c086" providerId="LiveId" clId="{966E612C-D48A-4107-B7F7-C3E049025171}" dt="2022-07-23T08:30:44.038" v="3" actId="26606"/>
        <pc:sldMasterMkLst>
          <pc:docMk/>
          <pc:sldMasterMk cId="1011377107" sldId="2147483685"/>
        </pc:sldMasterMkLst>
        <pc:sldLayoutChg chg="add del">
          <pc:chgData name="jason coughran" userId="4d9fbe69f460c086" providerId="LiveId" clId="{966E612C-D48A-4107-B7F7-C3E049025171}" dt="2022-07-23T08:30:44.038" v="3" actId="26606"/>
          <pc:sldLayoutMkLst>
            <pc:docMk/>
            <pc:sldMasterMk cId="1011377107" sldId="2147483685"/>
            <pc:sldLayoutMk cId="1450926531" sldId="2147483678"/>
          </pc:sldLayoutMkLst>
        </pc:sldLayoutChg>
        <pc:sldLayoutChg chg="add del">
          <pc:chgData name="jason coughran" userId="4d9fbe69f460c086" providerId="LiveId" clId="{966E612C-D48A-4107-B7F7-C3E049025171}" dt="2022-07-23T08:30:44.038" v="3" actId="26606"/>
          <pc:sldLayoutMkLst>
            <pc:docMk/>
            <pc:sldMasterMk cId="1011377107" sldId="2147483685"/>
            <pc:sldLayoutMk cId="3550809122" sldId="2147483679"/>
          </pc:sldLayoutMkLst>
        </pc:sldLayoutChg>
        <pc:sldLayoutChg chg="add del">
          <pc:chgData name="jason coughran" userId="4d9fbe69f460c086" providerId="LiveId" clId="{966E612C-D48A-4107-B7F7-C3E049025171}" dt="2022-07-23T08:30:44.038" v="3" actId="26606"/>
          <pc:sldLayoutMkLst>
            <pc:docMk/>
            <pc:sldMasterMk cId="1011377107" sldId="2147483685"/>
            <pc:sldLayoutMk cId="2237096647" sldId="2147483680"/>
          </pc:sldLayoutMkLst>
        </pc:sldLayoutChg>
        <pc:sldLayoutChg chg="add del">
          <pc:chgData name="jason coughran" userId="4d9fbe69f460c086" providerId="LiveId" clId="{966E612C-D48A-4107-B7F7-C3E049025171}" dt="2022-07-23T08:30:44.038" v="3" actId="26606"/>
          <pc:sldLayoutMkLst>
            <pc:docMk/>
            <pc:sldMasterMk cId="1011377107" sldId="2147483685"/>
            <pc:sldLayoutMk cId="2069896326" sldId="2147483681"/>
          </pc:sldLayoutMkLst>
        </pc:sldLayoutChg>
        <pc:sldLayoutChg chg="add del">
          <pc:chgData name="jason coughran" userId="4d9fbe69f460c086" providerId="LiveId" clId="{966E612C-D48A-4107-B7F7-C3E049025171}" dt="2022-07-23T08:30:44.038" v="3" actId="26606"/>
          <pc:sldLayoutMkLst>
            <pc:docMk/>
            <pc:sldMasterMk cId="1011377107" sldId="2147483685"/>
            <pc:sldLayoutMk cId="1143196365" sldId="2147483682"/>
          </pc:sldLayoutMkLst>
        </pc:sldLayoutChg>
        <pc:sldLayoutChg chg="add del">
          <pc:chgData name="jason coughran" userId="4d9fbe69f460c086" providerId="LiveId" clId="{966E612C-D48A-4107-B7F7-C3E049025171}" dt="2022-07-23T08:30:44.038" v="3" actId="26606"/>
          <pc:sldLayoutMkLst>
            <pc:docMk/>
            <pc:sldMasterMk cId="1011377107" sldId="2147483685"/>
            <pc:sldLayoutMk cId="1205350418" sldId="2147483683"/>
          </pc:sldLayoutMkLst>
        </pc:sldLayoutChg>
        <pc:sldLayoutChg chg="add del">
          <pc:chgData name="jason coughran" userId="4d9fbe69f460c086" providerId="LiveId" clId="{966E612C-D48A-4107-B7F7-C3E049025171}" dt="2022-07-23T08:30:44.038" v="3" actId="26606"/>
          <pc:sldLayoutMkLst>
            <pc:docMk/>
            <pc:sldMasterMk cId="1011377107" sldId="2147483685"/>
            <pc:sldLayoutMk cId="3534267800" sldId="2147483684"/>
          </pc:sldLayoutMkLst>
        </pc:sldLayoutChg>
        <pc:sldLayoutChg chg="add del replId">
          <pc:chgData name="jason coughran" userId="4d9fbe69f460c086" providerId="LiveId" clId="{966E612C-D48A-4107-B7F7-C3E049025171}" dt="2022-07-23T08:30:44.038" v="3" actId="26606"/>
          <pc:sldLayoutMkLst>
            <pc:docMk/>
            <pc:sldMasterMk cId="1011377107" sldId="2147483685"/>
            <pc:sldLayoutMk cId="3399902912" sldId="2147483686"/>
          </pc:sldLayoutMkLst>
        </pc:sldLayoutChg>
        <pc:sldLayoutChg chg="add del replId">
          <pc:chgData name="jason coughran" userId="4d9fbe69f460c086" providerId="LiveId" clId="{966E612C-D48A-4107-B7F7-C3E049025171}" dt="2022-07-23T08:30:44.038" v="3" actId="26606"/>
          <pc:sldLayoutMkLst>
            <pc:docMk/>
            <pc:sldMasterMk cId="1011377107" sldId="2147483685"/>
            <pc:sldLayoutMk cId="757911699" sldId="2147483687"/>
          </pc:sldLayoutMkLst>
        </pc:sldLayoutChg>
        <pc:sldLayoutChg chg="add del replId">
          <pc:chgData name="jason coughran" userId="4d9fbe69f460c086" providerId="LiveId" clId="{966E612C-D48A-4107-B7F7-C3E049025171}" dt="2022-07-23T08:30:44.038" v="3" actId="26606"/>
          <pc:sldLayoutMkLst>
            <pc:docMk/>
            <pc:sldMasterMk cId="1011377107" sldId="2147483685"/>
            <pc:sldLayoutMk cId="314089514" sldId="2147483688"/>
          </pc:sldLayoutMkLst>
        </pc:sldLayoutChg>
        <pc:sldLayoutChg chg="add del replId">
          <pc:chgData name="jason coughran" userId="4d9fbe69f460c086" providerId="LiveId" clId="{966E612C-D48A-4107-B7F7-C3E049025171}" dt="2022-07-23T08:30:44.038" v="3" actId="26606"/>
          <pc:sldLayoutMkLst>
            <pc:docMk/>
            <pc:sldMasterMk cId="1011377107" sldId="2147483685"/>
            <pc:sldLayoutMk cId="2419560488" sldId="2147483689"/>
          </pc:sldLayoutMkLst>
        </pc:sldLayoutChg>
      </pc:sldMasterChg>
    </pc:docChg>
  </pc:docChgLst>
  <pc:docChgLst>
    <pc:chgData name="jason coughran" userId="4d9fbe69f460c086" providerId="LiveId" clId="{D4CE2C66-0EFE-4F88-BE18-78C1F1920525}"/>
    <pc:docChg chg="undo redo custSel addSld delSld modSld sldOrd modNotesMaster">
      <pc:chgData name="jason coughran" userId="4d9fbe69f460c086" providerId="LiveId" clId="{D4CE2C66-0EFE-4F88-BE18-78C1F1920525}" dt="2023-04-18T23:17:18.243" v="19751" actId="113"/>
      <pc:docMkLst>
        <pc:docMk/>
      </pc:docMkLst>
      <pc:sldChg chg="modSp mod modNotesTx">
        <pc:chgData name="jason coughran" userId="4d9fbe69f460c086" providerId="LiveId" clId="{D4CE2C66-0EFE-4F88-BE18-78C1F1920525}" dt="2023-04-15T10:09:13.250" v="73" actId="20577"/>
        <pc:sldMkLst>
          <pc:docMk/>
          <pc:sldMk cId="3291122111" sldId="256"/>
        </pc:sldMkLst>
        <pc:spChg chg="mod">
          <ac:chgData name="jason coughran" userId="4d9fbe69f460c086" providerId="LiveId" clId="{D4CE2C66-0EFE-4F88-BE18-78C1F1920525}" dt="2023-04-15T10:09:01.363" v="56" actId="20577"/>
          <ac:spMkLst>
            <pc:docMk/>
            <pc:sldMk cId="3291122111" sldId="256"/>
            <ac:spMk id="3" creationId="{AB4AE09C-0D14-50D3-819A-196AF572EF49}"/>
          </ac:spMkLst>
        </pc:spChg>
      </pc:sldChg>
      <pc:sldChg chg="modSp del mod modNotesTx">
        <pc:chgData name="jason coughran" userId="4d9fbe69f460c086" providerId="LiveId" clId="{D4CE2C66-0EFE-4F88-BE18-78C1F1920525}" dt="2023-04-15T10:11:01.819" v="143" actId="2696"/>
        <pc:sldMkLst>
          <pc:docMk/>
          <pc:sldMk cId="37290016" sldId="257"/>
        </pc:sldMkLst>
        <pc:spChg chg="mod">
          <ac:chgData name="jason coughran" userId="4d9fbe69f460c086" providerId="LiveId" clId="{D4CE2C66-0EFE-4F88-BE18-78C1F1920525}" dt="2023-04-15T10:10:44.480" v="136" actId="113"/>
          <ac:spMkLst>
            <pc:docMk/>
            <pc:sldMk cId="37290016" sldId="257"/>
            <ac:spMk id="3" creationId="{74E6F070-6737-D923-30C4-F9D04F76F25E}"/>
          </ac:spMkLst>
        </pc:spChg>
      </pc:sldChg>
      <pc:sldChg chg="modSp del mod modNotesTx">
        <pc:chgData name="jason coughran" userId="4d9fbe69f460c086" providerId="LiveId" clId="{D4CE2C66-0EFE-4F88-BE18-78C1F1920525}" dt="2023-04-15T10:35:30.339" v="1851" actId="2696"/>
        <pc:sldMkLst>
          <pc:docMk/>
          <pc:sldMk cId="1899785690" sldId="260"/>
        </pc:sldMkLst>
        <pc:spChg chg="mod">
          <ac:chgData name="jason coughran" userId="4d9fbe69f460c086" providerId="LiveId" clId="{D4CE2C66-0EFE-4F88-BE18-78C1F1920525}" dt="2023-04-15T10:34:52.625" v="1849" actId="20577"/>
          <ac:spMkLst>
            <pc:docMk/>
            <pc:sldMk cId="1899785690" sldId="260"/>
            <ac:spMk id="3" creationId="{74E6F070-6737-D923-30C4-F9D04F76F25E}"/>
          </ac:spMkLst>
        </pc:spChg>
      </pc:sldChg>
      <pc:sldChg chg="del">
        <pc:chgData name="jason coughran" userId="4d9fbe69f460c086" providerId="LiveId" clId="{D4CE2C66-0EFE-4F88-BE18-78C1F1920525}" dt="2023-04-16T02:41:55.395" v="4903" actId="2696"/>
        <pc:sldMkLst>
          <pc:docMk/>
          <pc:sldMk cId="108588930" sldId="261"/>
        </pc:sldMkLst>
      </pc:sldChg>
      <pc:sldChg chg="del">
        <pc:chgData name="jason coughran" userId="4d9fbe69f460c086" providerId="LiveId" clId="{D4CE2C66-0EFE-4F88-BE18-78C1F1920525}" dt="2023-04-18T06:31:55.330" v="12620" actId="47"/>
        <pc:sldMkLst>
          <pc:docMk/>
          <pc:sldMk cId="730492202" sldId="262"/>
        </pc:sldMkLst>
      </pc:sldChg>
      <pc:sldChg chg="modNotesTx">
        <pc:chgData name="jason coughran" userId="4d9fbe69f460c086" providerId="LiveId" clId="{D4CE2C66-0EFE-4F88-BE18-78C1F1920525}" dt="2023-04-18T07:07:00.345" v="15890" actId="20577"/>
        <pc:sldMkLst>
          <pc:docMk/>
          <pc:sldMk cId="3468053165" sldId="264"/>
        </pc:sldMkLst>
      </pc:sldChg>
      <pc:sldChg chg="del">
        <pc:chgData name="jason coughran" userId="4d9fbe69f460c086" providerId="LiveId" clId="{D4CE2C66-0EFE-4F88-BE18-78C1F1920525}" dt="2023-04-15T23:00:06.156" v="4901" actId="2696"/>
        <pc:sldMkLst>
          <pc:docMk/>
          <pc:sldMk cId="906635101" sldId="268"/>
        </pc:sldMkLst>
      </pc:sldChg>
      <pc:sldChg chg="modSp del mod">
        <pc:chgData name="jason coughran" userId="4d9fbe69f460c086" providerId="LiveId" clId="{D4CE2C66-0EFE-4F88-BE18-78C1F1920525}" dt="2023-04-15T10:20:37.385" v="273" actId="2696"/>
        <pc:sldMkLst>
          <pc:docMk/>
          <pc:sldMk cId="265729983" sldId="269"/>
        </pc:sldMkLst>
        <pc:spChg chg="mod">
          <ac:chgData name="jason coughran" userId="4d9fbe69f460c086" providerId="LiveId" clId="{D4CE2C66-0EFE-4F88-BE18-78C1F1920525}" dt="2023-04-15T10:14:00.985" v="187" actId="27107"/>
          <ac:spMkLst>
            <pc:docMk/>
            <pc:sldMk cId="265729983" sldId="269"/>
            <ac:spMk id="3" creationId="{AB4AE09C-0D14-50D3-819A-196AF572EF49}"/>
          </ac:spMkLst>
        </pc:spChg>
      </pc:sldChg>
      <pc:sldChg chg="del">
        <pc:chgData name="jason coughran" userId="4d9fbe69f460c086" providerId="LiveId" clId="{D4CE2C66-0EFE-4F88-BE18-78C1F1920525}" dt="2023-04-18T06:31:55.330" v="12620" actId="47"/>
        <pc:sldMkLst>
          <pc:docMk/>
          <pc:sldMk cId="1277767113" sldId="270"/>
        </pc:sldMkLst>
      </pc:sldChg>
      <pc:sldChg chg="del">
        <pc:chgData name="jason coughran" userId="4d9fbe69f460c086" providerId="LiveId" clId="{D4CE2C66-0EFE-4F88-BE18-78C1F1920525}" dt="2023-04-18T06:31:55.330" v="12620" actId="47"/>
        <pc:sldMkLst>
          <pc:docMk/>
          <pc:sldMk cId="550054212" sldId="271"/>
        </pc:sldMkLst>
      </pc:sldChg>
      <pc:sldChg chg="modSp mod modNotesTx">
        <pc:chgData name="jason coughran" userId="4d9fbe69f460c086" providerId="LiveId" clId="{D4CE2C66-0EFE-4F88-BE18-78C1F1920525}" dt="2023-04-15T10:30:19.685" v="1307" actId="20577"/>
        <pc:sldMkLst>
          <pc:docMk/>
          <pc:sldMk cId="3313965600" sldId="274"/>
        </pc:sldMkLst>
        <pc:spChg chg="mod">
          <ac:chgData name="jason coughran" userId="4d9fbe69f460c086" providerId="LiveId" clId="{D4CE2C66-0EFE-4F88-BE18-78C1F1920525}" dt="2023-04-15T10:11:10.197" v="163" actId="20577"/>
          <ac:spMkLst>
            <pc:docMk/>
            <pc:sldMk cId="3313965600" sldId="274"/>
            <ac:spMk id="2" creationId="{B6F474FD-8CEC-2B75-95C4-EE7C494972F8}"/>
          </ac:spMkLst>
        </pc:spChg>
        <pc:spChg chg="mod">
          <ac:chgData name="jason coughran" userId="4d9fbe69f460c086" providerId="LiveId" clId="{D4CE2C66-0EFE-4F88-BE18-78C1F1920525}" dt="2023-04-15T10:24:45.929" v="285" actId="27107"/>
          <ac:spMkLst>
            <pc:docMk/>
            <pc:sldMk cId="3313965600" sldId="274"/>
            <ac:spMk id="3" creationId="{74E6F070-6737-D923-30C4-F9D04F76F25E}"/>
          </ac:spMkLst>
        </pc:spChg>
      </pc:sldChg>
      <pc:sldChg chg="modSp mod ord modNotesTx">
        <pc:chgData name="jason coughran" userId="4d9fbe69f460c086" providerId="LiveId" clId="{D4CE2C66-0EFE-4F88-BE18-78C1F1920525}" dt="2023-04-16T05:20:58.863" v="11083" actId="20577"/>
        <pc:sldMkLst>
          <pc:docMk/>
          <pc:sldMk cId="2629720947" sldId="275"/>
        </pc:sldMkLst>
        <pc:spChg chg="mod">
          <ac:chgData name="jason coughran" userId="4d9fbe69f460c086" providerId="LiveId" clId="{D4CE2C66-0EFE-4F88-BE18-78C1F1920525}" dt="2023-04-16T02:42:06.343" v="4906"/>
          <ac:spMkLst>
            <pc:docMk/>
            <pc:sldMk cId="2629720947" sldId="275"/>
            <ac:spMk id="2" creationId="{B6F474FD-8CEC-2B75-95C4-EE7C494972F8}"/>
          </ac:spMkLst>
        </pc:spChg>
        <pc:spChg chg="mod">
          <ac:chgData name="jason coughran" userId="4d9fbe69f460c086" providerId="LiveId" clId="{D4CE2C66-0EFE-4F88-BE18-78C1F1920525}" dt="2023-04-16T05:20:58.863" v="11083" actId="20577"/>
          <ac:spMkLst>
            <pc:docMk/>
            <pc:sldMk cId="2629720947" sldId="275"/>
            <ac:spMk id="3" creationId="{74E6F070-6737-D923-30C4-F9D04F76F25E}"/>
          </ac:spMkLst>
        </pc:spChg>
      </pc:sldChg>
      <pc:sldChg chg="modSp mod modNotesTx">
        <pc:chgData name="jason coughran" userId="4d9fbe69f460c086" providerId="LiveId" clId="{D4CE2C66-0EFE-4F88-BE18-78C1F1920525}" dt="2023-04-18T23:17:18.243" v="19751" actId="113"/>
        <pc:sldMkLst>
          <pc:docMk/>
          <pc:sldMk cId="3194378823" sldId="276"/>
        </pc:sldMkLst>
        <pc:spChg chg="mod">
          <ac:chgData name="jason coughran" userId="4d9fbe69f460c086" providerId="LiveId" clId="{D4CE2C66-0EFE-4F88-BE18-78C1F1920525}" dt="2023-04-16T03:13:26.002" v="8277" actId="20577"/>
          <ac:spMkLst>
            <pc:docMk/>
            <pc:sldMk cId="3194378823" sldId="276"/>
            <ac:spMk id="2" creationId="{B6F474FD-8CEC-2B75-95C4-EE7C494972F8}"/>
          </ac:spMkLst>
        </pc:spChg>
        <pc:spChg chg="mod">
          <ac:chgData name="jason coughran" userId="4d9fbe69f460c086" providerId="LiveId" clId="{D4CE2C66-0EFE-4F88-BE18-78C1F1920525}" dt="2023-04-18T07:46:32.602" v="18713" actId="20577"/>
          <ac:spMkLst>
            <pc:docMk/>
            <pc:sldMk cId="3194378823" sldId="276"/>
            <ac:spMk id="3" creationId="{74E6F070-6737-D923-30C4-F9D04F76F25E}"/>
          </ac:spMkLst>
        </pc:spChg>
      </pc:sldChg>
      <pc:sldChg chg="del">
        <pc:chgData name="jason coughran" userId="4d9fbe69f460c086" providerId="LiveId" clId="{D4CE2C66-0EFE-4F88-BE18-78C1F1920525}" dt="2023-04-18T06:31:55.330" v="12620" actId="47"/>
        <pc:sldMkLst>
          <pc:docMk/>
          <pc:sldMk cId="1980139951" sldId="277"/>
        </pc:sldMkLst>
      </pc:sldChg>
      <pc:sldChg chg="modSp mod modNotesTx">
        <pc:chgData name="jason coughran" userId="4d9fbe69f460c086" providerId="LiveId" clId="{D4CE2C66-0EFE-4F88-BE18-78C1F1920525}" dt="2023-04-18T07:35:57.734" v="17829" actId="20577"/>
        <pc:sldMkLst>
          <pc:docMk/>
          <pc:sldMk cId="2558641746" sldId="278"/>
        </pc:sldMkLst>
        <pc:spChg chg="mod">
          <ac:chgData name="jason coughran" userId="4d9fbe69f460c086" providerId="LiveId" clId="{D4CE2C66-0EFE-4F88-BE18-78C1F1920525}" dt="2023-04-15T10:30:33.281" v="1332" actId="313"/>
          <ac:spMkLst>
            <pc:docMk/>
            <pc:sldMk cId="2558641746" sldId="278"/>
            <ac:spMk id="2" creationId="{B6F474FD-8CEC-2B75-95C4-EE7C494972F8}"/>
          </ac:spMkLst>
        </pc:spChg>
        <pc:spChg chg="mod">
          <ac:chgData name="jason coughran" userId="4d9fbe69f460c086" providerId="LiveId" clId="{D4CE2C66-0EFE-4F88-BE18-78C1F1920525}" dt="2023-04-18T07:35:38.411" v="17757" actId="114"/>
          <ac:spMkLst>
            <pc:docMk/>
            <pc:sldMk cId="2558641746" sldId="278"/>
            <ac:spMk id="3" creationId="{74E6F070-6737-D923-30C4-F9D04F76F25E}"/>
          </ac:spMkLst>
        </pc:spChg>
      </pc:sldChg>
      <pc:sldChg chg="del">
        <pc:chgData name="jason coughran" userId="4d9fbe69f460c086" providerId="LiveId" clId="{D4CE2C66-0EFE-4F88-BE18-78C1F1920525}" dt="2023-04-18T06:31:55.330" v="12620" actId="47"/>
        <pc:sldMkLst>
          <pc:docMk/>
          <pc:sldMk cId="1381652243" sldId="279"/>
        </pc:sldMkLst>
      </pc:sldChg>
      <pc:sldChg chg="addSp delSp modSp mod modNotesTx">
        <pc:chgData name="jason coughran" userId="4d9fbe69f460c086" providerId="LiveId" clId="{D4CE2C66-0EFE-4F88-BE18-78C1F1920525}" dt="2023-04-16T03:05:59.350" v="7817" actId="5793"/>
        <pc:sldMkLst>
          <pc:docMk/>
          <pc:sldMk cId="4167909368" sldId="280"/>
        </pc:sldMkLst>
        <pc:spChg chg="mod">
          <ac:chgData name="jason coughran" userId="4d9fbe69f460c086" providerId="LiveId" clId="{D4CE2C66-0EFE-4F88-BE18-78C1F1920525}" dt="2023-04-15T22:45:56.288" v="2965" actId="114"/>
          <ac:spMkLst>
            <pc:docMk/>
            <pc:sldMk cId="4167909368" sldId="280"/>
            <ac:spMk id="2" creationId="{B6F474FD-8CEC-2B75-95C4-EE7C494972F8}"/>
          </ac:spMkLst>
        </pc:spChg>
        <pc:spChg chg="del">
          <ac:chgData name="jason coughran" userId="4d9fbe69f460c086" providerId="LiveId" clId="{D4CE2C66-0EFE-4F88-BE18-78C1F1920525}" dt="2023-04-15T22:46:29.166" v="2966" actId="478"/>
          <ac:spMkLst>
            <pc:docMk/>
            <pc:sldMk cId="4167909368" sldId="280"/>
            <ac:spMk id="3" creationId="{74E6F070-6737-D923-30C4-F9D04F76F25E}"/>
          </ac:spMkLst>
        </pc:spChg>
        <pc:spChg chg="add del mod">
          <ac:chgData name="jason coughran" userId="4d9fbe69f460c086" providerId="LiveId" clId="{D4CE2C66-0EFE-4F88-BE18-78C1F1920525}" dt="2023-04-15T22:46:31.746" v="2967" actId="478"/>
          <ac:spMkLst>
            <pc:docMk/>
            <pc:sldMk cId="4167909368" sldId="280"/>
            <ac:spMk id="5" creationId="{CD0BF21E-0C40-85A7-D4E2-8F0BF8B78795}"/>
          </ac:spMkLst>
        </pc:spChg>
        <pc:spChg chg="add mod">
          <ac:chgData name="jason coughran" userId="4d9fbe69f460c086" providerId="LiveId" clId="{D4CE2C66-0EFE-4F88-BE18-78C1F1920525}" dt="2023-04-15T22:59:35.739" v="4900" actId="20577"/>
          <ac:spMkLst>
            <pc:docMk/>
            <pc:sldMk cId="4167909368" sldId="280"/>
            <ac:spMk id="6" creationId="{B1DA5D69-7793-01F3-7E7E-44C76376FF78}"/>
          </ac:spMkLst>
        </pc:spChg>
      </pc:sldChg>
      <pc:sldChg chg="modSp mod modNotesTx">
        <pc:chgData name="jason coughran" userId="4d9fbe69f460c086" providerId="LiveId" clId="{D4CE2C66-0EFE-4F88-BE18-78C1F1920525}" dt="2023-04-18T07:26:50.943" v="17695" actId="5793"/>
        <pc:sldMkLst>
          <pc:docMk/>
          <pc:sldMk cId="1268617715" sldId="281"/>
        </pc:sldMkLst>
        <pc:spChg chg="mod">
          <ac:chgData name="jason coughran" userId="4d9fbe69f460c086" providerId="LiveId" clId="{D4CE2C66-0EFE-4F88-BE18-78C1F1920525}" dt="2023-04-18T07:21:18.414" v="16148" actId="114"/>
          <ac:spMkLst>
            <pc:docMk/>
            <pc:sldMk cId="1268617715" sldId="281"/>
            <ac:spMk id="3" creationId="{74E6F070-6737-D923-30C4-F9D04F76F25E}"/>
          </ac:spMkLst>
        </pc:spChg>
      </pc:sldChg>
      <pc:sldChg chg="del">
        <pc:chgData name="jason coughran" userId="4d9fbe69f460c086" providerId="LiveId" clId="{D4CE2C66-0EFE-4F88-BE18-78C1F1920525}" dt="2023-04-16T02:41:40.962" v="4902" actId="2696"/>
        <pc:sldMkLst>
          <pc:docMk/>
          <pc:sldMk cId="3243532305" sldId="282"/>
        </pc:sldMkLst>
      </pc:sldChg>
      <pc:sldChg chg="modSp add del mod ord">
        <pc:chgData name="jason coughran" userId="4d9fbe69f460c086" providerId="LiveId" clId="{D4CE2C66-0EFE-4F88-BE18-78C1F1920525}" dt="2023-04-15T10:15:31.872" v="208" actId="2696"/>
        <pc:sldMkLst>
          <pc:docMk/>
          <pc:sldMk cId="1646123788" sldId="283"/>
        </pc:sldMkLst>
        <pc:spChg chg="mod">
          <ac:chgData name="jason coughran" userId="4d9fbe69f460c086" providerId="LiveId" clId="{D4CE2C66-0EFE-4F88-BE18-78C1F1920525}" dt="2023-04-15T10:15:02.739" v="204" actId="113"/>
          <ac:spMkLst>
            <pc:docMk/>
            <pc:sldMk cId="1646123788" sldId="283"/>
            <ac:spMk id="3" creationId="{AB4AE09C-0D14-50D3-819A-196AF572EF49}"/>
          </ac:spMkLst>
        </pc:spChg>
      </pc:sldChg>
      <pc:sldChg chg="add">
        <pc:chgData name="jason coughran" userId="4d9fbe69f460c086" providerId="LiveId" clId="{D4CE2C66-0EFE-4F88-BE18-78C1F1920525}" dt="2023-04-15T10:15:25.869" v="207"/>
        <pc:sldMkLst>
          <pc:docMk/>
          <pc:sldMk cId="1494087903" sldId="284"/>
        </pc:sldMkLst>
      </pc:sldChg>
      <pc:sldChg chg="modSp add mod modNotesTx">
        <pc:chgData name="jason coughran" userId="4d9fbe69f460c086" providerId="LiveId" clId="{D4CE2C66-0EFE-4F88-BE18-78C1F1920525}" dt="2023-04-18T07:40:08.323" v="18491" actId="20577"/>
        <pc:sldMkLst>
          <pc:docMk/>
          <pc:sldMk cId="1556670169" sldId="285"/>
        </pc:sldMkLst>
        <pc:spChg chg="mod">
          <ac:chgData name="jason coughran" userId="4d9fbe69f460c086" providerId="LiveId" clId="{D4CE2C66-0EFE-4F88-BE18-78C1F1920525}" dt="2023-04-18T07:36:46.514" v="17881" actId="20577"/>
          <ac:spMkLst>
            <pc:docMk/>
            <pc:sldMk cId="1556670169" sldId="285"/>
            <ac:spMk id="3" creationId="{74E6F070-6737-D923-30C4-F9D04F76F25E}"/>
          </ac:spMkLst>
        </pc:spChg>
      </pc:sldChg>
      <pc:sldChg chg="modSp new del mod ord">
        <pc:chgData name="jason coughran" userId="4d9fbe69f460c086" providerId="LiveId" clId="{D4CE2C66-0EFE-4F88-BE18-78C1F1920525}" dt="2023-04-18T06:31:45.324" v="12619" actId="47"/>
        <pc:sldMkLst>
          <pc:docMk/>
          <pc:sldMk cId="344930639" sldId="286"/>
        </pc:sldMkLst>
        <pc:spChg chg="mod">
          <ac:chgData name="jason coughran" userId="4d9fbe69f460c086" providerId="LiveId" clId="{D4CE2C66-0EFE-4F88-BE18-78C1F1920525}" dt="2023-04-15T11:00:42.535" v="2926" actId="207"/>
          <ac:spMkLst>
            <pc:docMk/>
            <pc:sldMk cId="344930639" sldId="286"/>
            <ac:spMk id="2" creationId="{D55B61AD-B7F1-DC2E-B483-00E1BA65E2A5}"/>
          </ac:spMkLst>
        </pc:spChg>
      </pc:sldChg>
      <pc:sldChg chg="modSp add mod modNotesTx">
        <pc:chgData name="jason coughran" userId="4d9fbe69f460c086" providerId="LiveId" clId="{D4CE2C66-0EFE-4F88-BE18-78C1F1920525}" dt="2023-04-16T05:20:52.071" v="11073" actId="20577"/>
        <pc:sldMkLst>
          <pc:docMk/>
          <pc:sldMk cId="1811310627" sldId="287"/>
        </pc:sldMkLst>
        <pc:spChg chg="mod">
          <ac:chgData name="jason coughran" userId="4d9fbe69f460c086" providerId="LiveId" clId="{D4CE2C66-0EFE-4F88-BE18-78C1F1920525}" dt="2023-04-16T05:20:52.071" v="11073" actId="20577"/>
          <ac:spMkLst>
            <pc:docMk/>
            <pc:sldMk cId="1811310627" sldId="287"/>
            <ac:spMk id="3" creationId="{74E6F070-6737-D923-30C4-F9D04F76F25E}"/>
          </ac:spMkLst>
        </pc:spChg>
      </pc:sldChg>
      <pc:sldChg chg="modSp add mod modNotesTx">
        <pc:chgData name="jason coughran" userId="4d9fbe69f460c086" providerId="LiveId" clId="{D4CE2C66-0EFE-4F88-BE18-78C1F1920525}" dt="2023-04-18T06:31:23.285" v="12588" actId="20577"/>
        <pc:sldMkLst>
          <pc:docMk/>
          <pc:sldMk cId="622253737" sldId="288"/>
        </pc:sldMkLst>
        <pc:spChg chg="mod">
          <ac:chgData name="jason coughran" userId="4d9fbe69f460c086" providerId="LiveId" clId="{D4CE2C66-0EFE-4F88-BE18-78C1F1920525}" dt="2023-04-16T03:09:29.146" v="7938" actId="20577"/>
          <ac:spMkLst>
            <pc:docMk/>
            <pc:sldMk cId="622253737" sldId="288"/>
            <ac:spMk id="3" creationId="{74E6F070-6737-D923-30C4-F9D04F76F25E}"/>
          </ac:spMkLst>
        </pc:spChg>
      </pc:sldChg>
      <pc:sldChg chg="modSp add mod ord modNotesTx">
        <pc:chgData name="jason coughran" userId="4d9fbe69f460c086" providerId="LiveId" clId="{D4CE2C66-0EFE-4F88-BE18-78C1F1920525}" dt="2023-04-18T07:41:43.466" v="18520" actId="20577"/>
        <pc:sldMkLst>
          <pc:docMk/>
          <pc:sldMk cId="2393907569" sldId="289"/>
        </pc:sldMkLst>
        <pc:spChg chg="mod">
          <ac:chgData name="jason coughran" userId="4d9fbe69f460c086" providerId="LiveId" clId="{D4CE2C66-0EFE-4F88-BE18-78C1F1920525}" dt="2023-04-16T03:12:54.007" v="8220" actId="20577"/>
          <ac:spMkLst>
            <pc:docMk/>
            <pc:sldMk cId="2393907569" sldId="289"/>
            <ac:spMk id="2" creationId="{B6F474FD-8CEC-2B75-95C4-EE7C494972F8}"/>
          </ac:spMkLst>
        </pc:spChg>
      </pc:sldChg>
      <pc:sldChg chg="modSp add del mod modNotesTx">
        <pc:chgData name="jason coughran" userId="4d9fbe69f460c086" providerId="LiveId" clId="{D4CE2C66-0EFE-4F88-BE18-78C1F1920525}" dt="2023-04-18T05:21:55.859" v="11324" actId="2696"/>
        <pc:sldMkLst>
          <pc:docMk/>
          <pc:sldMk cId="3194535991" sldId="290"/>
        </pc:sldMkLst>
        <pc:spChg chg="mod">
          <ac:chgData name="jason coughran" userId="4d9fbe69f460c086" providerId="LiveId" clId="{D4CE2C66-0EFE-4F88-BE18-78C1F1920525}" dt="2023-04-18T05:20:15.880" v="11310" actId="20577"/>
          <ac:spMkLst>
            <pc:docMk/>
            <pc:sldMk cId="3194535991" sldId="290"/>
            <ac:spMk id="3" creationId="{74E6F070-6737-D923-30C4-F9D04F76F25E}"/>
          </ac:spMkLst>
        </pc:spChg>
      </pc:sldChg>
      <pc:sldChg chg="add del">
        <pc:chgData name="jason coughran" userId="4d9fbe69f460c086" providerId="LiveId" clId="{D4CE2C66-0EFE-4F88-BE18-78C1F1920525}" dt="2023-04-18T05:18:49.612" v="11286" actId="47"/>
        <pc:sldMkLst>
          <pc:docMk/>
          <pc:sldMk cId="1034994098" sldId="291"/>
        </pc:sldMkLst>
      </pc:sldChg>
      <pc:sldChg chg="modSp add mod modNotesTx">
        <pc:chgData name="jason coughran" userId="4d9fbe69f460c086" providerId="LiveId" clId="{D4CE2C66-0EFE-4F88-BE18-78C1F1920525}" dt="2023-04-18T08:44:22.181" v="19722" actId="20577"/>
        <pc:sldMkLst>
          <pc:docMk/>
          <pc:sldMk cId="2837594802" sldId="291"/>
        </pc:sldMkLst>
        <pc:spChg chg="mod">
          <ac:chgData name="jason coughran" userId="4d9fbe69f460c086" providerId="LiveId" clId="{D4CE2C66-0EFE-4F88-BE18-78C1F1920525}" dt="2023-04-18T06:41:07.821" v="13365" actId="113"/>
          <ac:spMkLst>
            <pc:docMk/>
            <pc:sldMk cId="2837594802" sldId="291"/>
            <ac:spMk id="3" creationId="{74E6F070-6737-D923-30C4-F9D04F76F25E}"/>
          </ac:spMkLst>
        </pc:spChg>
      </pc:sldChg>
      <pc:sldChg chg="modSp add mod modNotesTx">
        <pc:chgData name="jason coughran" userId="4d9fbe69f460c086" providerId="LiveId" clId="{D4CE2C66-0EFE-4F88-BE18-78C1F1920525}" dt="2023-04-18T06:50:41.571" v="14067" actId="20577"/>
        <pc:sldMkLst>
          <pc:docMk/>
          <pc:sldMk cId="193389131" sldId="292"/>
        </pc:sldMkLst>
        <pc:spChg chg="mod">
          <ac:chgData name="jason coughran" userId="4d9fbe69f460c086" providerId="LiveId" clId="{D4CE2C66-0EFE-4F88-BE18-78C1F1920525}" dt="2023-04-18T06:41:46.601" v="13369" actId="113"/>
          <ac:spMkLst>
            <pc:docMk/>
            <pc:sldMk cId="193389131" sldId="292"/>
            <ac:spMk id="3" creationId="{74E6F070-6737-D923-30C4-F9D04F76F25E}"/>
          </ac:spMkLst>
        </pc:spChg>
      </pc:sldChg>
      <pc:sldChg chg="add del">
        <pc:chgData name="jason coughran" userId="4d9fbe69f460c086" providerId="LiveId" clId="{D4CE2C66-0EFE-4F88-BE18-78C1F1920525}" dt="2023-04-18T05:20:21.495" v="11311" actId="47"/>
        <pc:sldMkLst>
          <pc:docMk/>
          <pc:sldMk cId="3952509909" sldId="292"/>
        </pc:sldMkLst>
      </pc:sldChg>
      <pc:sldChg chg="modSp add mod modNotesTx">
        <pc:chgData name="jason coughran" userId="4d9fbe69f460c086" providerId="LiveId" clId="{D4CE2C66-0EFE-4F88-BE18-78C1F1920525}" dt="2023-04-18T08:44:46.481" v="19736" actId="20577"/>
        <pc:sldMkLst>
          <pc:docMk/>
          <pc:sldMk cId="1638512367" sldId="293"/>
        </pc:sldMkLst>
        <pc:spChg chg="mod">
          <ac:chgData name="jason coughran" userId="4d9fbe69f460c086" providerId="LiveId" clId="{D4CE2C66-0EFE-4F88-BE18-78C1F1920525}" dt="2023-04-18T07:08:18.034" v="15891" actId="113"/>
          <ac:spMkLst>
            <pc:docMk/>
            <pc:sldMk cId="1638512367" sldId="293"/>
            <ac:spMk id="3" creationId="{74E6F070-6737-D923-30C4-F9D04F76F25E}"/>
          </ac:spMkLst>
        </pc:spChg>
      </pc:sldChg>
      <pc:sldChg chg="modSp add mod modNotesTx">
        <pc:chgData name="jason coughran" userId="4d9fbe69f460c086" providerId="LiveId" clId="{D4CE2C66-0EFE-4F88-BE18-78C1F1920525}" dt="2023-04-18T07:58:41.804" v="18981" actId="113"/>
        <pc:sldMkLst>
          <pc:docMk/>
          <pc:sldMk cId="276406189" sldId="294"/>
        </pc:sldMkLst>
        <pc:spChg chg="mod">
          <ac:chgData name="jason coughran" userId="4d9fbe69f460c086" providerId="LiveId" clId="{D4CE2C66-0EFE-4F88-BE18-78C1F1920525}" dt="2023-04-18T06:45:25.622" v="13585" actId="122"/>
          <ac:spMkLst>
            <pc:docMk/>
            <pc:sldMk cId="276406189" sldId="294"/>
            <ac:spMk id="3" creationId="{74E6F070-6737-D923-30C4-F9D04F76F25E}"/>
          </ac:spMkLst>
        </pc:spChg>
      </pc:sldChg>
      <pc:sldChg chg="modSp add mod modNotesTx">
        <pc:chgData name="jason coughran" userId="4d9fbe69f460c086" providerId="LiveId" clId="{D4CE2C66-0EFE-4F88-BE18-78C1F1920525}" dt="2023-04-18T07:09:49.945" v="15896" actId="113"/>
        <pc:sldMkLst>
          <pc:docMk/>
          <pc:sldMk cId="861243854" sldId="295"/>
        </pc:sldMkLst>
        <pc:spChg chg="mod">
          <ac:chgData name="jason coughran" userId="4d9fbe69f460c086" providerId="LiveId" clId="{D4CE2C66-0EFE-4F88-BE18-78C1F1920525}" dt="2023-04-18T07:09:49.945" v="15896" actId="113"/>
          <ac:spMkLst>
            <pc:docMk/>
            <pc:sldMk cId="861243854" sldId="295"/>
            <ac:spMk id="3" creationId="{74E6F070-6737-D923-30C4-F9D04F76F25E}"/>
          </ac:spMkLst>
        </pc:spChg>
      </pc:sldChg>
      <pc:sldChg chg="modSp add mod modNotesTx">
        <pc:chgData name="jason coughran" userId="4d9fbe69f460c086" providerId="LiveId" clId="{D4CE2C66-0EFE-4F88-BE18-78C1F1920525}" dt="2023-04-18T07:10:15.876" v="15898" actId="113"/>
        <pc:sldMkLst>
          <pc:docMk/>
          <pc:sldMk cId="125587083" sldId="296"/>
        </pc:sldMkLst>
        <pc:spChg chg="mod">
          <ac:chgData name="jason coughran" userId="4d9fbe69f460c086" providerId="LiveId" clId="{D4CE2C66-0EFE-4F88-BE18-78C1F1920525}" dt="2023-04-18T07:10:15.876" v="15898" actId="113"/>
          <ac:spMkLst>
            <pc:docMk/>
            <pc:sldMk cId="125587083" sldId="296"/>
            <ac:spMk id="3" creationId="{74E6F070-6737-D923-30C4-F9D04F76F25E}"/>
          </ac:spMkLst>
        </pc:spChg>
      </pc:sldChg>
      <pc:sldChg chg="modSp add mod ord modNotesTx">
        <pc:chgData name="jason coughran" userId="4d9fbe69f460c086" providerId="LiveId" clId="{D4CE2C66-0EFE-4F88-BE18-78C1F1920525}" dt="2023-04-18T07:59:30.889" v="19091" actId="114"/>
        <pc:sldMkLst>
          <pc:docMk/>
          <pc:sldMk cId="3534778548" sldId="297"/>
        </pc:sldMkLst>
        <pc:spChg chg="mod">
          <ac:chgData name="jason coughran" userId="4d9fbe69f460c086" providerId="LiveId" clId="{D4CE2C66-0EFE-4F88-BE18-78C1F1920525}" dt="2023-04-18T06:49:44.372" v="14058" actId="122"/>
          <ac:spMkLst>
            <pc:docMk/>
            <pc:sldMk cId="3534778548" sldId="297"/>
            <ac:spMk id="3" creationId="{74E6F070-6737-D923-30C4-F9D04F76F25E}"/>
          </ac:spMkLst>
        </pc:spChg>
      </pc:sldChg>
      <pc:sldChg chg="modSp add mod ord modNotesTx">
        <pc:chgData name="jason coughran" userId="4d9fbe69f460c086" providerId="LiveId" clId="{D4CE2C66-0EFE-4F88-BE18-78C1F1920525}" dt="2023-04-18T23:16:49.503" v="19749" actId="20577"/>
        <pc:sldMkLst>
          <pc:docMk/>
          <pc:sldMk cId="2167171288" sldId="298"/>
        </pc:sldMkLst>
        <pc:spChg chg="mod">
          <ac:chgData name="jason coughran" userId="4d9fbe69f460c086" providerId="LiveId" clId="{D4CE2C66-0EFE-4F88-BE18-78C1F1920525}" dt="2023-04-18T07:12:29.606" v="15906" actId="113"/>
          <ac:spMkLst>
            <pc:docMk/>
            <pc:sldMk cId="2167171288" sldId="298"/>
            <ac:spMk id="3" creationId="{74E6F070-6737-D923-30C4-F9D04F76F25E}"/>
          </ac:spMkLst>
        </pc:spChg>
      </pc:sldChg>
      <pc:sldChg chg="modSp add mod modNotesTx">
        <pc:chgData name="jason coughran" userId="4d9fbe69f460c086" providerId="LiveId" clId="{D4CE2C66-0EFE-4F88-BE18-78C1F1920525}" dt="2023-04-18T23:16:41.239" v="19748" actId="20577"/>
        <pc:sldMkLst>
          <pc:docMk/>
          <pc:sldMk cId="2405273260" sldId="299"/>
        </pc:sldMkLst>
        <pc:spChg chg="mod">
          <ac:chgData name="jason coughran" userId="4d9fbe69f460c086" providerId="LiveId" clId="{D4CE2C66-0EFE-4F88-BE18-78C1F1920525}" dt="2023-04-18T07:13:23.513" v="15911" actId="113"/>
          <ac:spMkLst>
            <pc:docMk/>
            <pc:sldMk cId="2405273260" sldId="299"/>
            <ac:spMk id="3" creationId="{74E6F070-6737-D923-30C4-F9D04F76F25E}"/>
          </ac:spMkLst>
        </pc:spChg>
      </pc:sldChg>
      <pc:sldChg chg="modSp add mod modNotesTx">
        <pc:chgData name="jason coughran" userId="4d9fbe69f460c086" providerId="LiveId" clId="{D4CE2C66-0EFE-4F88-BE18-78C1F1920525}" dt="2023-04-18T23:16:33.526" v="19747" actId="20577"/>
        <pc:sldMkLst>
          <pc:docMk/>
          <pc:sldMk cId="3495315540" sldId="300"/>
        </pc:sldMkLst>
        <pc:spChg chg="mod">
          <ac:chgData name="jason coughran" userId="4d9fbe69f460c086" providerId="LiveId" clId="{D4CE2C66-0EFE-4F88-BE18-78C1F1920525}" dt="2023-04-18T07:14:34.220" v="15924" actId="113"/>
          <ac:spMkLst>
            <pc:docMk/>
            <pc:sldMk cId="3495315540" sldId="300"/>
            <ac:spMk id="3" creationId="{74E6F070-6737-D923-30C4-F9D04F76F25E}"/>
          </ac:spMkLst>
        </pc:spChg>
      </pc:sldChg>
      <pc:sldChg chg="modSp add del mod modNotesTx">
        <pc:chgData name="jason coughran" userId="4d9fbe69f460c086" providerId="LiveId" clId="{D4CE2C66-0EFE-4F88-BE18-78C1F1920525}" dt="2023-04-18T23:15:15.093" v="19741" actId="2696"/>
        <pc:sldMkLst>
          <pc:docMk/>
          <pc:sldMk cId="4008293448" sldId="301"/>
        </pc:sldMkLst>
        <pc:spChg chg="mod">
          <ac:chgData name="jason coughran" userId="4d9fbe69f460c086" providerId="LiveId" clId="{D4CE2C66-0EFE-4F88-BE18-78C1F1920525}" dt="2023-04-18T05:53:47.338" v="11965" actId="20577"/>
          <ac:spMkLst>
            <pc:docMk/>
            <pc:sldMk cId="4008293448" sldId="301"/>
            <ac:spMk id="3" creationId="{74E6F070-6737-D923-30C4-F9D04F76F25E}"/>
          </ac:spMkLst>
        </pc:spChg>
      </pc:sldChg>
      <pc:sldChg chg="modSp add mod modNotesTx">
        <pc:chgData name="jason coughran" userId="4d9fbe69f460c086" providerId="LiveId" clId="{D4CE2C66-0EFE-4F88-BE18-78C1F1920525}" dt="2023-04-18T23:15:15.342" v="19742" actId="20577"/>
        <pc:sldMkLst>
          <pc:docMk/>
          <pc:sldMk cId="1473248908" sldId="302"/>
        </pc:sldMkLst>
        <pc:spChg chg="mod">
          <ac:chgData name="jason coughran" userId="4d9fbe69f460c086" providerId="LiveId" clId="{D4CE2C66-0EFE-4F88-BE18-78C1F1920525}" dt="2023-04-18T07:15:34.228" v="15928" actId="113"/>
          <ac:spMkLst>
            <pc:docMk/>
            <pc:sldMk cId="1473248908" sldId="302"/>
            <ac:spMk id="3" creationId="{74E6F070-6737-D923-30C4-F9D04F76F25E}"/>
          </ac:spMkLst>
        </pc:spChg>
      </pc:sldChg>
      <pc:sldChg chg="modSp add mod modNotesTx">
        <pc:chgData name="jason coughran" userId="4d9fbe69f460c086" providerId="LiveId" clId="{D4CE2C66-0EFE-4F88-BE18-78C1F1920525}" dt="2023-04-18T23:16:19.645" v="19746" actId="20577"/>
        <pc:sldMkLst>
          <pc:docMk/>
          <pc:sldMk cId="3215030618" sldId="303"/>
        </pc:sldMkLst>
        <pc:spChg chg="mod">
          <ac:chgData name="jason coughran" userId="4d9fbe69f460c086" providerId="LiveId" clId="{D4CE2C66-0EFE-4F88-BE18-78C1F1920525}" dt="2023-04-18T07:16:15.293" v="15929" actId="113"/>
          <ac:spMkLst>
            <pc:docMk/>
            <pc:sldMk cId="3215030618" sldId="303"/>
            <ac:spMk id="3" creationId="{74E6F070-6737-D923-30C4-F9D04F76F25E}"/>
          </ac:spMkLst>
        </pc:spChg>
      </pc:sldChg>
      <pc:sldChg chg="modSp add mod modNotesTx">
        <pc:chgData name="jason coughran" userId="4d9fbe69f460c086" providerId="LiveId" clId="{D4CE2C66-0EFE-4F88-BE18-78C1F1920525}" dt="2023-04-18T23:15:47.016" v="19744" actId="20577"/>
        <pc:sldMkLst>
          <pc:docMk/>
          <pc:sldMk cId="1866881765" sldId="304"/>
        </pc:sldMkLst>
        <pc:spChg chg="mod">
          <ac:chgData name="jason coughran" userId="4d9fbe69f460c086" providerId="LiveId" clId="{D4CE2C66-0EFE-4F88-BE18-78C1F1920525}" dt="2023-04-18T07:17:07.637" v="15935" actId="113"/>
          <ac:spMkLst>
            <pc:docMk/>
            <pc:sldMk cId="1866881765" sldId="304"/>
            <ac:spMk id="3" creationId="{74E6F070-6737-D923-30C4-F9D04F76F25E}"/>
          </ac:spMkLst>
        </pc:spChg>
      </pc:sldChg>
      <pc:sldChg chg="modSp add mod modNotesTx">
        <pc:chgData name="jason coughran" userId="4d9fbe69f460c086" providerId="LiveId" clId="{D4CE2C66-0EFE-4F88-BE18-78C1F1920525}" dt="2023-04-18T23:15:53.382" v="19745" actId="20577"/>
        <pc:sldMkLst>
          <pc:docMk/>
          <pc:sldMk cId="2634922059" sldId="305"/>
        </pc:sldMkLst>
        <pc:spChg chg="mod">
          <ac:chgData name="jason coughran" userId="4d9fbe69f460c086" providerId="LiveId" clId="{D4CE2C66-0EFE-4F88-BE18-78C1F1920525}" dt="2023-04-18T07:17:27.432" v="15937" actId="113"/>
          <ac:spMkLst>
            <pc:docMk/>
            <pc:sldMk cId="2634922059" sldId="305"/>
            <ac:spMk id="3" creationId="{74E6F070-6737-D923-30C4-F9D04F76F25E}"/>
          </ac:spMkLst>
        </pc:spChg>
      </pc:sldChg>
      <pc:sldChg chg="modSp add mod ord modNotesTx">
        <pc:chgData name="jason coughran" userId="4d9fbe69f460c086" providerId="LiveId" clId="{D4CE2C66-0EFE-4F88-BE18-78C1F1920525}" dt="2023-04-18T23:15:30.233" v="19743" actId="20577"/>
        <pc:sldMkLst>
          <pc:docMk/>
          <pc:sldMk cId="3758735183" sldId="306"/>
        </pc:sldMkLst>
        <pc:spChg chg="mod">
          <ac:chgData name="jason coughran" userId="4d9fbe69f460c086" providerId="LiveId" clId="{D4CE2C66-0EFE-4F88-BE18-78C1F1920525}" dt="2023-04-18T07:01:58.098" v="14918" actId="122"/>
          <ac:spMkLst>
            <pc:docMk/>
            <pc:sldMk cId="3758735183" sldId="306"/>
            <ac:spMk id="3" creationId="{74E6F070-6737-D923-30C4-F9D04F76F25E}"/>
          </ac:spMkLst>
        </pc:spChg>
      </pc:sldChg>
      <pc:sldChg chg="modSp add mod modNotesTx">
        <pc:chgData name="jason coughran" userId="4d9fbe69f460c086" providerId="LiveId" clId="{D4CE2C66-0EFE-4F88-BE18-78C1F1920525}" dt="2023-04-18T08:17:03.669" v="19721" actId="113"/>
        <pc:sldMkLst>
          <pc:docMk/>
          <pc:sldMk cId="380449505" sldId="307"/>
        </pc:sldMkLst>
        <pc:spChg chg="mod">
          <ac:chgData name="jason coughran" userId="4d9fbe69f460c086" providerId="LiveId" clId="{D4CE2C66-0EFE-4F88-BE18-78C1F1920525}" dt="2023-04-18T06:31:42.307" v="12618" actId="20577"/>
          <ac:spMkLst>
            <pc:docMk/>
            <pc:sldMk cId="380449505" sldId="307"/>
            <ac:spMk id="3" creationId="{74E6F070-6737-D923-30C4-F9D04F76F2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66" tIns="49533" rIns="99066" bIns="49533" rtlCol="0"/>
          <a:lstStyle>
            <a:lvl1pPr algn="l">
              <a:defRPr sz="1300"/>
            </a:lvl1pPr>
          </a:lstStyle>
          <a:p>
            <a:endParaRPr lang="en-AU"/>
          </a:p>
        </p:txBody>
      </p:sp>
      <p:sp>
        <p:nvSpPr>
          <p:cNvPr id="3" name="Date Placeholder 2"/>
          <p:cNvSpPr>
            <a:spLocks noGrp="1"/>
          </p:cNvSpPr>
          <p:nvPr>
            <p:ph type="dt" idx="1"/>
          </p:nvPr>
        </p:nvSpPr>
        <p:spPr>
          <a:xfrm>
            <a:off x="4023992" y="0"/>
            <a:ext cx="3078427" cy="513508"/>
          </a:xfrm>
          <a:prstGeom prst="rect">
            <a:avLst/>
          </a:prstGeom>
        </p:spPr>
        <p:txBody>
          <a:bodyPr vert="horz" lIns="99066" tIns="49533" rIns="99066" bIns="49533" rtlCol="0"/>
          <a:lstStyle>
            <a:lvl1pPr algn="r">
              <a:defRPr sz="1300"/>
            </a:lvl1pPr>
          </a:lstStyle>
          <a:p>
            <a:fld id="{1CD3BE3E-A4F4-478B-96F6-9C6DFE5DD378}" type="datetimeFigureOut">
              <a:rPr lang="en-AU" smtClean="0"/>
              <a:t>19/04/23</a:t>
            </a:fld>
            <a:endParaRPr lang="en-AU"/>
          </a:p>
        </p:txBody>
      </p:sp>
      <p:sp>
        <p:nvSpPr>
          <p:cNvPr id="4" name="Slide Image Placeholder 3"/>
          <p:cNvSpPr>
            <a:spLocks noGrp="1" noRot="1" noChangeAspect="1"/>
          </p:cNvSpPr>
          <p:nvPr>
            <p:ph type="sldImg" idx="2"/>
          </p:nvPr>
        </p:nvSpPr>
        <p:spPr>
          <a:xfrm>
            <a:off x="484188" y="1279525"/>
            <a:ext cx="6135687" cy="3452813"/>
          </a:xfrm>
          <a:prstGeom prst="rect">
            <a:avLst/>
          </a:prstGeom>
          <a:noFill/>
          <a:ln w="12700">
            <a:solidFill>
              <a:prstClr val="black"/>
            </a:solidFill>
          </a:ln>
        </p:spPr>
        <p:txBody>
          <a:bodyPr vert="horz" lIns="99066" tIns="49533" rIns="99066" bIns="49533" rtlCol="0" anchor="ctr"/>
          <a:lstStyle/>
          <a:p>
            <a:endParaRPr lang="en-AU"/>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66" tIns="49533" rIns="99066" bIns="49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7"/>
            <a:ext cx="3078427" cy="513506"/>
          </a:xfrm>
          <a:prstGeom prst="rect">
            <a:avLst/>
          </a:prstGeom>
        </p:spPr>
        <p:txBody>
          <a:bodyPr vert="horz" lIns="99066" tIns="49533" rIns="99066" bIns="49533" rtlCol="0" anchor="b"/>
          <a:lstStyle>
            <a:lvl1pPr algn="l">
              <a:defRPr sz="1300"/>
            </a:lvl1pPr>
          </a:lstStyle>
          <a:p>
            <a:endParaRPr lang="en-AU"/>
          </a:p>
        </p:txBody>
      </p:sp>
      <p:sp>
        <p:nvSpPr>
          <p:cNvPr id="7" name="Slide Number Placeholder 6"/>
          <p:cNvSpPr>
            <a:spLocks noGrp="1"/>
          </p:cNvSpPr>
          <p:nvPr>
            <p:ph type="sldNum" sz="quarter" idx="5"/>
          </p:nvPr>
        </p:nvSpPr>
        <p:spPr>
          <a:xfrm>
            <a:off x="4023992" y="9721107"/>
            <a:ext cx="3078427" cy="513506"/>
          </a:xfrm>
          <a:prstGeom prst="rect">
            <a:avLst/>
          </a:prstGeom>
        </p:spPr>
        <p:txBody>
          <a:bodyPr vert="horz" lIns="99066" tIns="49533" rIns="99066" bIns="49533" rtlCol="0" anchor="b"/>
          <a:lstStyle>
            <a:lvl1pPr algn="r">
              <a:defRPr sz="1300"/>
            </a:lvl1pPr>
          </a:lstStyle>
          <a:p>
            <a:fld id="{DAE91667-BFE5-42A9-A457-05F8B65848AF}" type="slidenum">
              <a:rPr lang="en-AU" smtClean="0"/>
              <a:t>‹#›</a:t>
            </a:fld>
            <a:endParaRPr lang="en-AU"/>
          </a:p>
        </p:txBody>
      </p:sp>
    </p:spTree>
    <p:extLst>
      <p:ext uri="{BB962C8B-B14F-4D97-AF65-F5344CB8AC3E}">
        <p14:creationId xmlns:p14="http://schemas.microsoft.com/office/powerpoint/2010/main" val="3781178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t>Equip</a:t>
            </a:r>
            <a:r>
              <a:rPr lang="en-US" i="0"/>
              <a:t> </a:t>
            </a:r>
            <a:r>
              <a:rPr lang="en-US" b="1" i="1"/>
              <a:t>- #3 The Gifts of the Spirit</a:t>
            </a:r>
          </a:p>
          <a:p>
            <a:r>
              <a:rPr lang="en-US" sz="900" i="1"/>
              <a:t>© 2023 J &amp; A Coughran, The Gospel Seed.</a:t>
            </a:r>
            <a:endParaRPr lang="en-AU" sz="900" i="1"/>
          </a:p>
        </p:txBody>
      </p:sp>
      <p:sp>
        <p:nvSpPr>
          <p:cNvPr id="4" name="Slide Number Placeholder 3"/>
          <p:cNvSpPr>
            <a:spLocks noGrp="1"/>
          </p:cNvSpPr>
          <p:nvPr>
            <p:ph type="sldNum" sz="quarter" idx="5"/>
          </p:nvPr>
        </p:nvSpPr>
        <p:spPr/>
        <p:txBody>
          <a:bodyPr/>
          <a:lstStyle/>
          <a:p>
            <a:fld id="{DAE91667-BFE5-42A9-A457-05F8B65848AF}" type="slidenum">
              <a:rPr lang="en-AU" smtClean="0"/>
              <a:t>1</a:t>
            </a:fld>
            <a:endParaRPr lang="en-AU"/>
          </a:p>
        </p:txBody>
      </p:sp>
    </p:spTree>
    <p:extLst>
      <p:ext uri="{BB962C8B-B14F-4D97-AF65-F5344CB8AC3E}">
        <p14:creationId xmlns:p14="http://schemas.microsoft.com/office/powerpoint/2010/main" val="1525097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AU" i="1"/>
              <a:t>Break for a short morning tea (15 mins).</a:t>
            </a:r>
          </a:p>
        </p:txBody>
      </p:sp>
      <p:sp>
        <p:nvSpPr>
          <p:cNvPr id="4" name="Slide Number Placeholder 3"/>
          <p:cNvSpPr>
            <a:spLocks noGrp="1"/>
          </p:cNvSpPr>
          <p:nvPr>
            <p:ph type="sldNum" sz="quarter" idx="5"/>
          </p:nvPr>
        </p:nvSpPr>
        <p:spPr/>
        <p:txBody>
          <a:bodyPr/>
          <a:lstStyle/>
          <a:p>
            <a:fld id="{DAE91667-BFE5-42A9-A457-05F8B65848AF}" type="slidenum">
              <a:rPr lang="en-AU" smtClean="0"/>
              <a:t>10</a:t>
            </a:fld>
            <a:endParaRPr lang="en-AU"/>
          </a:p>
        </p:txBody>
      </p:sp>
    </p:spTree>
    <p:extLst>
      <p:ext uri="{BB962C8B-B14F-4D97-AF65-F5344CB8AC3E}">
        <p14:creationId xmlns:p14="http://schemas.microsoft.com/office/powerpoint/2010/main" val="3267901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dirty="0"/>
              <a:t>Session 2 – The ‘</a:t>
            </a:r>
            <a:r>
              <a:rPr lang="en-US" b="1" i="1" dirty="0"/>
              <a:t>Who, Which &amp; Why?</a:t>
            </a:r>
            <a:r>
              <a:rPr lang="en-US" b="1" dirty="0"/>
              <a:t>’ of Spiritual Gifts</a:t>
            </a:r>
          </a:p>
          <a:p>
            <a:pPr defTabSz="990662">
              <a:defRPr/>
            </a:pPr>
            <a:endParaRPr lang="en-US" b="0" dirty="0"/>
          </a:p>
          <a:p>
            <a:pPr defTabSz="990662">
              <a:defRPr/>
            </a:pPr>
            <a:r>
              <a:rPr lang="en-US" b="0" dirty="0"/>
              <a:t>Let’s search the Scriptures again, to see what they say about “the who and the which and the why?” of spiritual gifts… Are spiritual gifts for certain kinds of people? Do people receive </a:t>
            </a:r>
            <a:r>
              <a:rPr lang="en-US" b="0" u="sng" dirty="0"/>
              <a:t>all</a:t>
            </a:r>
            <a:r>
              <a:rPr lang="en-US" b="0" dirty="0"/>
              <a:t> gifts, or just one? And </a:t>
            </a:r>
            <a:r>
              <a:rPr lang="en-US" b="0" i="1" dirty="0"/>
              <a:t>why</a:t>
            </a:r>
            <a:r>
              <a:rPr lang="en-US" b="0" dirty="0"/>
              <a:t> should we receive gifts from the Spirit? We can share what we might’ve already thought about these things later, and over lunch, but to keep time under control let’s go straight to Scripture, and just keep building our theology of spiritual gifts from there… </a:t>
            </a:r>
          </a:p>
          <a:p>
            <a:pPr defTabSz="990662">
              <a:defRPr/>
            </a:pPr>
            <a:endParaRPr lang="en-US" b="0" dirty="0"/>
          </a:p>
          <a:p>
            <a:pPr defTabSz="990662">
              <a:defRPr/>
            </a:pPr>
            <a:r>
              <a:rPr lang="en-US" b="0" dirty="0"/>
              <a:t>So I’d like to draw out some Scriptures for you – </a:t>
            </a:r>
            <a:r>
              <a:rPr lang="en-US" b="1" dirty="0"/>
              <a:t>and it’ll be a fast-paced, Contiki tour of the Scriptures, taking you right to the action </a:t>
            </a:r>
            <a:r>
              <a:rPr lang="en-US" b="0" dirty="0"/>
              <a:t>– to help us ask and answer these few questions: </a:t>
            </a:r>
          </a:p>
          <a:p>
            <a:pPr marL="285750" indent="-285750" defTabSz="990662">
              <a:buAutoNum type="romanLcParenBoth"/>
              <a:defRPr/>
            </a:pPr>
            <a:r>
              <a:rPr lang="en-US" b="0" dirty="0"/>
              <a:t>Who receives spiritual gifts? </a:t>
            </a:r>
          </a:p>
          <a:p>
            <a:pPr marL="285750" indent="-285750" defTabSz="990662">
              <a:buAutoNum type="romanLcParenBoth"/>
              <a:defRPr/>
            </a:pPr>
            <a:r>
              <a:rPr lang="en-US" b="0" dirty="0"/>
              <a:t>(ii) Which gifts are given to which people? </a:t>
            </a:r>
          </a:p>
          <a:p>
            <a:pPr marL="285750" indent="-285750" defTabSz="990662">
              <a:buAutoNum type="romanLcParenBoth"/>
              <a:defRPr/>
            </a:pPr>
            <a:r>
              <a:rPr lang="en-US" b="0" dirty="0"/>
              <a:t>(iii) And why does the Spirit gift them?</a:t>
            </a:r>
          </a:p>
          <a:p>
            <a:pPr defTabSz="990662">
              <a:defRPr/>
            </a:pPr>
            <a:endParaRPr lang="en-US" b="0" dirty="0"/>
          </a:p>
          <a:p>
            <a:pPr defTabSz="990662">
              <a:defRPr/>
            </a:pPr>
            <a:r>
              <a:rPr lang="en-US" b="0" dirty="0"/>
              <a:t>[</a:t>
            </a:r>
            <a:r>
              <a:rPr lang="en-US" b="0" i="1" dirty="0"/>
              <a:t>Run this Session in 3 parts, one for each question, and in each case put the Scriptures up on the screen with some key concepts drawn out in bold; Each part can then present a thesis on that question, to be discussed, and with a final summary and discussion to close</a:t>
            </a:r>
            <a:r>
              <a:rPr lang="en-US" b="0" dirty="0"/>
              <a:t>.] </a:t>
            </a:r>
          </a:p>
          <a:p>
            <a:pPr defTabSz="990662">
              <a:defRPr/>
            </a:pPr>
            <a:endParaRPr lang="en-US" b="0" dirty="0"/>
          </a:p>
          <a:p>
            <a:pPr defTabSz="990662">
              <a:defRPr/>
            </a:pPr>
            <a:r>
              <a:rPr lang="en-US" b="1" i="1" dirty="0"/>
              <a:t>Who</a:t>
            </a:r>
            <a:r>
              <a:rPr lang="en-US" b="0" i="1" dirty="0"/>
              <a:t>: John 14:15-17,26; Romans 8:9-11; 1 Corinthians 3:16; 1 Corinthians 12:3; Ephesians 1:13-14 – inevitably this should lead to the conclusion that all Christians are indwelt by the Spirit and should therefore receive His gifts in their life.</a:t>
            </a:r>
          </a:p>
          <a:p>
            <a:pPr defTabSz="990662">
              <a:defRPr/>
            </a:pPr>
            <a:r>
              <a:rPr lang="en-US" b="1" i="1" dirty="0"/>
              <a:t>Which</a:t>
            </a:r>
            <a:r>
              <a:rPr lang="en-US" b="0" i="1" dirty="0"/>
              <a:t>: Romans 12:3-8; 1 Corinthians 12:4-11; 1 Corinthians 12:27-31 – inevitably this should lead to the conclusion that Christians will receive any of various gifts, that are given at the Spirit’s discretion.</a:t>
            </a:r>
          </a:p>
          <a:p>
            <a:pPr defTabSz="990662">
              <a:defRPr/>
            </a:pPr>
            <a:r>
              <a:rPr lang="en-US" b="1" i="1" dirty="0"/>
              <a:t>Why</a:t>
            </a:r>
            <a:r>
              <a:rPr lang="en-US" b="0" i="1" dirty="0"/>
              <a:t>: 1 Corinthians14:1-26 (</a:t>
            </a:r>
            <a:r>
              <a:rPr lang="en-US" b="0" i="1" dirty="0" err="1"/>
              <a:t>esp</a:t>
            </a:r>
            <a:r>
              <a:rPr lang="en-US" b="0" i="1" dirty="0"/>
              <a:t> 1-5,12,16-19,26); 1 Corinthians 12:4-7; Ephesians 3:14-19; Ephesians 4:1-13; John 15:26-27; John 16:12-15; Acts 2:1-11; Acts 4:8-12; Acts 9:31; 1 Peter 4:10-11 – inevitably this should lead to the conclusion that the Spirit gives gifts to build up Jesus’ church community, to proclaim Christ, to the glory of God.</a:t>
            </a:r>
          </a:p>
          <a:p>
            <a:pPr defTabSz="990662">
              <a:defRPr/>
            </a:pPr>
            <a:endParaRPr lang="en-US" b="0" i="1" dirty="0"/>
          </a:p>
          <a:p>
            <a:pPr defTabSz="990662">
              <a:defRPr/>
            </a:pPr>
            <a:r>
              <a:rPr lang="en-US" b="0" i="1" dirty="0"/>
              <a:t>Allow 60 minutes for the 3 parts, with increasing weighting of time – ‘Who’ might only need 10 mins; ‘Which’ may need 20 mins; ‘Why’ may need 30 mins.</a:t>
            </a:r>
          </a:p>
          <a:p>
            <a:pPr defTabSz="990662">
              <a:defRPr/>
            </a:pPr>
            <a:endParaRPr lang="en-US" b="0" i="1" dirty="0"/>
          </a:p>
          <a:p>
            <a:pPr defTabSz="990662">
              <a:defRPr/>
            </a:pPr>
            <a:r>
              <a:rPr lang="en-US" b="0" i="1" dirty="0"/>
              <a:t>Finally, have the facilitator lead the group into a consensus as to the rationale and reality of the Spirit’s giving of gifts to the church, allowing a further 20-30 minutes.</a:t>
            </a:r>
          </a:p>
          <a:p>
            <a:pPr defTabSz="990662">
              <a:defRPr/>
            </a:pPr>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11</a:t>
            </a:fld>
            <a:endParaRPr lang="en-AU"/>
          </a:p>
        </p:txBody>
      </p:sp>
    </p:spTree>
    <p:extLst>
      <p:ext uri="{BB962C8B-B14F-4D97-AF65-F5344CB8AC3E}">
        <p14:creationId xmlns:p14="http://schemas.microsoft.com/office/powerpoint/2010/main" val="2381806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a:t>Session 2 – The ‘</a:t>
            </a:r>
            <a:r>
              <a:rPr lang="en-US" b="1" i="1"/>
              <a:t>Who, Which &amp; Why?</a:t>
            </a:r>
            <a:r>
              <a:rPr lang="en-US" b="1"/>
              <a:t>’ of Spiritual Gifts</a:t>
            </a:r>
          </a:p>
          <a:p>
            <a:pPr defTabSz="990662">
              <a:defRPr/>
            </a:pPr>
            <a:endParaRPr lang="en-US" b="0"/>
          </a:p>
          <a:p>
            <a:pPr defTabSz="990662">
              <a:defRPr/>
            </a:pPr>
            <a:r>
              <a:rPr lang="en-US" b="0" i="0"/>
              <a:t>Let’s start with the first question, then – the “Who” of spiritual gifts… Let’s get a sense of what the Scriptures say, in this first leg of our Contiki tour through Scripture…</a:t>
            </a:r>
          </a:p>
          <a:p>
            <a:pPr defTabSz="990662">
              <a:defRPr/>
            </a:pPr>
            <a:endParaRPr lang="en-US" b="0" i="1"/>
          </a:p>
          <a:p>
            <a:pPr defTabSz="990662">
              <a:defRPr/>
            </a:pPr>
            <a:r>
              <a:rPr lang="en-US" b="0" i="1"/>
              <a:t>Read the verses, drawing out the emphases… Allow 1 minute for elaborating or hearing comments on each Scripture, but keep moving so as to establish the thesis.</a:t>
            </a:r>
          </a:p>
          <a:p>
            <a:pPr defTabSz="990662">
              <a:defRPr/>
            </a:pPr>
            <a:endParaRPr lang="en-US" b="0"/>
          </a:p>
          <a:p>
            <a:pPr defTabSz="990662">
              <a:defRPr/>
            </a:pPr>
            <a:r>
              <a:rPr lang="en-US" b="1" i="1"/>
              <a:t>Who</a:t>
            </a:r>
            <a:r>
              <a:rPr lang="en-US" b="0" i="1"/>
              <a:t>: </a:t>
            </a:r>
            <a:r>
              <a:rPr lang="en-US" b="1" i="1"/>
              <a:t>John 14:15-17,26; Romans 8:9-11</a:t>
            </a:r>
            <a:r>
              <a:rPr lang="en-US" b="0" i="1"/>
              <a:t>; 1 Corinthians 3:16; 1 Corinthians 12:3; Ephesians 1:13-14 – inevitably this should lead to the conclusion that </a:t>
            </a:r>
            <a:r>
              <a:rPr lang="en-US" b="1" i="1"/>
              <a:t>all Christians are indwelt by the Spirit and should therefore receive His gifts in their life</a:t>
            </a:r>
            <a:r>
              <a:rPr lang="en-US" b="0" i="1"/>
              <a:t>.</a:t>
            </a:r>
          </a:p>
          <a:p>
            <a:pPr defTabSz="990662">
              <a:defRPr/>
            </a:pPr>
            <a:endParaRPr lang="en-US" b="0" i="1"/>
          </a:p>
          <a:p>
            <a:pPr defTabSz="990662">
              <a:defRPr/>
            </a:pPr>
            <a:endParaRPr lang="en-AU"/>
          </a:p>
        </p:txBody>
      </p:sp>
      <p:sp>
        <p:nvSpPr>
          <p:cNvPr id="4" name="Slide Number Placeholder 3"/>
          <p:cNvSpPr>
            <a:spLocks noGrp="1"/>
          </p:cNvSpPr>
          <p:nvPr>
            <p:ph type="sldNum" sz="quarter" idx="5"/>
          </p:nvPr>
        </p:nvSpPr>
        <p:spPr/>
        <p:txBody>
          <a:bodyPr/>
          <a:lstStyle/>
          <a:p>
            <a:fld id="{DAE91667-BFE5-42A9-A457-05F8B65848AF}" type="slidenum">
              <a:rPr lang="en-AU" smtClean="0"/>
              <a:t>12</a:t>
            </a:fld>
            <a:endParaRPr lang="en-AU"/>
          </a:p>
        </p:txBody>
      </p:sp>
    </p:spTree>
    <p:extLst>
      <p:ext uri="{BB962C8B-B14F-4D97-AF65-F5344CB8AC3E}">
        <p14:creationId xmlns:p14="http://schemas.microsoft.com/office/powerpoint/2010/main" val="3793026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a:t>Session 2 – The ‘</a:t>
            </a:r>
            <a:r>
              <a:rPr lang="en-US" b="1" i="1"/>
              <a:t>Who, Which &amp; Why?</a:t>
            </a:r>
            <a:r>
              <a:rPr lang="en-US" b="1"/>
              <a:t>’ of Spiritual Gifts</a:t>
            </a:r>
          </a:p>
          <a:p>
            <a:pPr defTabSz="990662">
              <a:defRPr/>
            </a:pPr>
            <a:endParaRPr lang="en-US" b="0"/>
          </a:p>
          <a:p>
            <a:pPr defTabSz="990662">
              <a:defRPr/>
            </a:pPr>
            <a:r>
              <a:rPr lang="en-US" b="0" i="1"/>
              <a:t>Read the verses, drawing out the emphases… Allow 1 minute for elaborating or hearing comments on each Scripture, but keep moving so as to establish the thesis.</a:t>
            </a:r>
            <a:endParaRPr lang="en-US" b="0"/>
          </a:p>
          <a:p>
            <a:pPr defTabSz="990662">
              <a:defRPr/>
            </a:pPr>
            <a:endParaRPr lang="en-US" b="0"/>
          </a:p>
          <a:p>
            <a:pPr defTabSz="990662">
              <a:defRPr/>
            </a:pPr>
            <a:r>
              <a:rPr lang="en-US" b="1" i="1"/>
              <a:t>Who</a:t>
            </a:r>
            <a:r>
              <a:rPr lang="en-US" b="0" i="1"/>
              <a:t>: John 14:15-17,26; Romans 8:9-11; </a:t>
            </a:r>
            <a:r>
              <a:rPr lang="en-US" b="1" i="1"/>
              <a:t>1 Corinthians 3:16; 1 Corinthians 12:3; Ephesians 1:13-14 </a:t>
            </a:r>
            <a:r>
              <a:rPr lang="en-US" b="0" i="1"/>
              <a:t>– inevitably this should lead to the conclusion that </a:t>
            </a:r>
            <a:r>
              <a:rPr lang="en-US" b="1" i="1"/>
              <a:t>all Christians are indwelt by the Spirit and should therefore receive His gifts in their life</a:t>
            </a:r>
            <a:r>
              <a:rPr lang="en-US" b="0" i="1"/>
              <a:t>.</a:t>
            </a:r>
          </a:p>
          <a:p>
            <a:pPr defTabSz="990662">
              <a:defRPr/>
            </a:pPr>
            <a:endParaRPr lang="en-AU"/>
          </a:p>
        </p:txBody>
      </p:sp>
      <p:sp>
        <p:nvSpPr>
          <p:cNvPr id="4" name="Slide Number Placeholder 3"/>
          <p:cNvSpPr>
            <a:spLocks noGrp="1"/>
          </p:cNvSpPr>
          <p:nvPr>
            <p:ph type="sldNum" sz="quarter" idx="5"/>
          </p:nvPr>
        </p:nvSpPr>
        <p:spPr/>
        <p:txBody>
          <a:bodyPr/>
          <a:lstStyle/>
          <a:p>
            <a:fld id="{DAE91667-BFE5-42A9-A457-05F8B65848AF}" type="slidenum">
              <a:rPr lang="en-AU" smtClean="0"/>
              <a:t>13</a:t>
            </a:fld>
            <a:endParaRPr lang="en-AU"/>
          </a:p>
        </p:txBody>
      </p:sp>
    </p:spTree>
    <p:extLst>
      <p:ext uri="{BB962C8B-B14F-4D97-AF65-F5344CB8AC3E}">
        <p14:creationId xmlns:p14="http://schemas.microsoft.com/office/powerpoint/2010/main" val="2803010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a:t>Session 2 – The ‘</a:t>
            </a:r>
            <a:r>
              <a:rPr lang="en-US" b="1" i="1"/>
              <a:t>Who, Which &amp; Why?</a:t>
            </a:r>
            <a:r>
              <a:rPr lang="en-US" b="1"/>
              <a:t>’ of Spiritual Gifts</a:t>
            </a:r>
          </a:p>
          <a:p>
            <a:pPr defTabSz="990662">
              <a:defRPr/>
            </a:pPr>
            <a:endParaRPr lang="en-US" b="0"/>
          </a:p>
          <a:p>
            <a:pPr defTabSz="990662">
              <a:defRPr/>
            </a:pPr>
            <a:r>
              <a:rPr lang="en-US" b="0"/>
              <a:t>So, on our first question for this session, “Who receives spiritual gifts?”, I’d like to put all those Scriptures together and suggest to you this much – that </a:t>
            </a:r>
            <a:r>
              <a:rPr lang="en-US" b="0" i="0" u="sng"/>
              <a:t>all</a:t>
            </a:r>
            <a:r>
              <a:rPr lang="en-US" b="0" i="0"/>
              <a:t> Christians are indwelt by the Spirit; And that all Christians should therefore reasonably expect to receive the Spirit’s gifts in their life.</a:t>
            </a:r>
          </a:p>
          <a:p>
            <a:pPr defTabSz="990662">
              <a:defRPr/>
            </a:pPr>
            <a:endParaRPr lang="en-US" b="0" i="0"/>
          </a:p>
          <a:p>
            <a:pPr defTabSz="990662">
              <a:defRPr/>
            </a:pPr>
            <a:r>
              <a:rPr lang="en-US" b="0" i="0"/>
              <a:t>But that’s just my thesis, after I found those Scriptures – You’ve all now been on that little Contiki tour of Scriptures on this question, so what do </a:t>
            </a:r>
            <a:r>
              <a:rPr lang="en-US" b="1" i="1"/>
              <a:t>you</a:t>
            </a:r>
            <a:r>
              <a:rPr lang="en-US" b="0" i="0"/>
              <a:t> think? [</a:t>
            </a:r>
            <a:r>
              <a:rPr lang="en-US" b="0" i="1"/>
              <a:t>facilitate discussion</a:t>
            </a:r>
            <a:r>
              <a:rPr lang="en-US" b="0" i="0"/>
              <a:t>]</a:t>
            </a:r>
            <a:endParaRPr lang="en-US" b="0"/>
          </a:p>
          <a:p>
            <a:pPr defTabSz="990662">
              <a:defRPr/>
            </a:pPr>
            <a:endParaRPr lang="en-US" b="1" i="1"/>
          </a:p>
          <a:p>
            <a:pPr defTabSz="990662">
              <a:defRPr/>
            </a:pPr>
            <a:r>
              <a:rPr lang="en-US" b="1" i="1"/>
              <a:t>Who</a:t>
            </a:r>
            <a:r>
              <a:rPr lang="en-US" b="0" i="1"/>
              <a:t>: John 14:15-17,26; Romans 8:9-11; 1 Corinthians 3:16; 1 Corinthians 12:3; Ephesians 1:13-14 – inevitably this should lead to the conclusion that </a:t>
            </a:r>
            <a:r>
              <a:rPr lang="en-US" b="1" i="1"/>
              <a:t>all Christians are indwelt by the Spirit and should therefore receive His gifts in their life</a:t>
            </a:r>
            <a:r>
              <a:rPr lang="en-US" b="0" i="1"/>
              <a:t>.</a:t>
            </a:r>
          </a:p>
          <a:p>
            <a:pPr defTabSz="990662">
              <a:defRPr/>
            </a:pPr>
            <a:endParaRPr lang="en-US" b="0" i="1"/>
          </a:p>
          <a:p>
            <a:pPr defTabSz="990662">
              <a:defRPr/>
            </a:pPr>
            <a:endParaRPr lang="en-AU"/>
          </a:p>
        </p:txBody>
      </p:sp>
      <p:sp>
        <p:nvSpPr>
          <p:cNvPr id="4" name="Slide Number Placeholder 3"/>
          <p:cNvSpPr>
            <a:spLocks noGrp="1"/>
          </p:cNvSpPr>
          <p:nvPr>
            <p:ph type="sldNum" sz="quarter" idx="5"/>
          </p:nvPr>
        </p:nvSpPr>
        <p:spPr/>
        <p:txBody>
          <a:bodyPr/>
          <a:lstStyle/>
          <a:p>
            <a:fld id="{DAE91667-BFE5-42A9-A457-05F8B65848AF}" type="slidenum">
              <a:rPr lang="en-AU" smtClean="0"/>
              <a:t>14</a:t>
            </a:fld>
            <a:endParaRPr lang="en-AU"/>
          </a:p>
        </p:txBody>
      </p:sp>
    </p:spTree>
    <p:extLst>
      <p:ext uri="{BB962C8B-B14F-4D97-AF65-F5344CB8AC3E}">
        <p14:creationId xmlns:p14="http://schemas.microsoft.com/office/powerpoint/2010/main" val="4524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a:t>Session 2 – The ‘</a:t>
            </a:r>
            <a:r>
              <a:rPr lang="en-US" b="1" i="1"/>
              <a:t>Who, Which &amp; Why?</a:t>
            </a:r>
            <a:r>
              <a:rPr lang="en-US" b="1"/>
              <a:t>’ of Spiritual Gifts</a:t>
            </a:r>
          </a:p>
          <a:p>
            <a:pPr defTabSz="990662">
              <a:defRPr/>
            </a:pPr>
            <a:endParaRPr lang="en-US" b="0"/>
          </a:p>
          <a:p>
            <a:pPr defTabSz="990662">
              <a:defRPr/>
            </a:pPr>
            <a:r>
              <a:rPr lang="en-US" b="0" i="0"/>
              <a:t>Let’s get to the second question, then – the “Which” of spiritual gifts… Let’s do another Contiki tour and get a sense of what the Scriptures say about that…</a:t>
            </a:r>
          </a:p>
          <a:p>
            <a:pPr defTabSz="990662">
              <a:defRPr/>
            </a:pPr>
            <a:endParaRPr lang="en-US" b="0" i="1"/>
          </a:p>
          <a:p>
            <a:pPr defTabSz="990662">
              <a:defRPr/>
            </a:pPr>
            <a:r>
              <a:rPr lang="en-US" b="0" i="1"/>
              <a:t>Read the verses, drawing out the emphases… Allow 1 minute for elaborating or hearing comments on each Scripture, but keep moving so as to establish the thesis.</a:t>
            </a:r>
            <a:endParaRPr lang="en-US" b="0"/>
          </a:p>
          <a:p>
            <a:pPr defTabSz="990662">
              <a:defRPr/>
            </a:pPr>
            <a:endParaRPr lang="en-US" b="1" i="1"/>
          </a:p>
          <a:p>
            <a:pPr defTabSz="990662">
              <a:defRPr/>
            </a:pPr>
            <a:r>
              <a:rPr lang="en-US" b="1" i="1"/>
              <a:t>Which</a:t>
            </a:r>
            <a:r>
              <a:rPr lang="en-US" b="0" i="1"/>
              <a:t>: </a:t>
            </a:r>
            <a:r>
              <a:rPr lang="en-US" b="1" i="1"/>
              <a:t>Romans 12:3-8</a:t>
            </a:r>
            <a:r>
              <a:rPr lang="en-US" b="0" i="1"/>
              <a:t>; 1 Corinthians 12:4-11; 1 Corinthians 12:27-31 – inevitably this should lead to the conclusion that </a:t>
            </a:r>
            <a:r>
              <a:rPr lang="en-US" b="1" i="1"/>
              <a:t>Christians will receive any of various gifts, that are given at the Spirit’s discretion</a:t>
            </a:r>
            <a:r>
              <a:rPr lang="en-US" b="0" i="1"/>
              <a:t>.</a:t>
            </a:r>
          </a:p>
          <a:p>
            <a:pPr defTabSz="990662">
              <a:defRPr/>
            </a:pPr>
            <a:endParaRPr lang="en-AU"/>
          </a:p>
        </p:txBody>
      </p:sp>
      <p:sp>
        <p:nvSpPr>
          <p:cNvPr id="4" name="Slide Number Placeholder 3"/>
          <p:cNvSpPr>
            <a:spLocks noGrp="1"/>
          </p:cNvSpPr>
          <p:nvPr>
            <p:ph type="sldNum" sz="quarter" idx="5"/>
          </p:nvPr>
        </p:nvSpPr>
        <p:spPr/>
        <p:txBody>
          <a:bodyPr/>
          <a:lstStyle/>
          <a:p>
            <a:fld id="{DAE91667-BFE5-42A9-A457-05F8B65848AF}" type="slidenum">
              <a:rPr lang="en-AU" smtClean="0"/>
              <a:t>15</a:t>
            </a:fld>
            <a:endParaRPr lang="en-AU"/>
          </a:p>
        </p:txBody>
      </p:sp>
    </p:spTree>
    <p:extLst>
      <p:ext uri="{BB962C8B-B14F-4D97-AF65-F5344CB8AC3E}">
        <p14:creationId xmlns:p14="http://schemas.microsoft.com/office/powerpoint/2010/main" val="1320576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a:t>Session 2 – The ‘</a:t>
            </a:r>
            <a:r>
              <a:rPr lang="en-US" b="1" i="1"/>
              <a:t>Who, Which &amp; Why?</a:t>
            </a:r>
            <a:r>
              <a:rPr lang="en-US" b="1"/>
              <a:t>’ of Spiritual Gifts</a:t>
            </a:r>
          </a:p>
          <a:p>
            <a:pPr defTabSz="990662">
              <a:defRPr/>
            </a:pPr>
            <a:endParaRPr lang="en-US" b="0"/>
          </a:p>
          <a:p>
            <a:pPr defTabSz="990662">
              <a:defRPr/>
            </a:pPr>
            <a:r>
              <a:rPr lang="en-US" b="0" i="1"/>
              <a:t>Read the verses, drawing out the emphases… Allow 1 minute for elaborating or hearing comments on each Scripture, but keep moving so as to establish the thesis.</a:t>
            </a:r>
          </a:p>
          <a:p>
            <a:pPr defTabSz="990662">
              <a:defRPr/>
            </a:pPr>
            <a:endParaRPr lang="en-US" b="1" i="1"/>
          </a:p>
          <a:p>
            <a:pPr defTabSz="990662">
              <a:defRPr/>
            </a:pPr>
            <a:r>
              <a:rPr lang="en-US" b="1" i="1"/>
              <a:t>Which</a:t>
            </a:r>
            <a:r>
              <a:rPr lang="en-US" b="0" i="1"/>
              <a:t>: Romans 12:3-8; </a:t>
            </a:r>
            <a:r>
              <a:rPr lang="en-US" b="1" i="1"/>
              <a:t>1 Corinthians 12:4-11</a:t>
            </a:r>
            <a:r>
              <a:rPr lang="en-US" b="0" i="1"/>
              <a:t>; 1 Corinthians 12:27-31 – inevitably this should lead to the conclusion that </a:t>
            </a:r>
            <a:r>
              <a:rPr lang="en-US" b="1" i="1"/>
              <a:t>Christians will receive any of various gifts, that are given at the Spirit’s discretion</a:t>
            </a:r>
            <a:r>
              <a:rPr lang="en-US" b="0" i="1"/>
              <a:t>.</a:t>
            </a:r>
          </a:p>
        </p:txBody>
      </p:sp>
      <p:sp>
        <p:nvSpPr>
          <p:cNvPr id="4" name="Slide Number Placeholder 3"/>
          <p:cNvSpPr>
            <a:spLocks noGrp="1"/>
          </p:cNvSpPr>
          <p:nvPr>
            <p:ph type="sldNum" sz="quarter" idx="5"/>
          </p:nvPr>
        </p:nvSpPr>
        <p:spPr/>
        <p:txBody>
          <a:bodyPr/>
          <a:lstStyle/>
          <a:p>
            <a:fld id="{DAE91667-BFE5-42A9-A457-05F8B65848AF}" type="slidenum">
              <a:rPr lang="en-AU" smtClean="0"/>
              <a:t>16</a:t>
            </a:fld>
            <a:endParaRPr lang="en-AU"/>
          </a:p>
        </p:txBody>
      </p:sp>
    </p:spTree>
    <p:extLst>
      <p:ext uri="{BB962C8B-B14F-4D97-AF65-F5344CB8AC3E}">
        <p14:creationId xmlns:p14="http://schemas.microsoft.com/office/powerpoint/2010/main" val="1117845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a:t>Session 2 – The ‘</a:t>
            </a:r>
            <a:r>
              <a:rPr lang="en-US" b="1" i="1"/>
              <a:t>Who, Which &amp; Why?</a:t>
            </a:r>
            <a:r>
              <a:rPr lang="en-US" b="1"/>
              <a:t>’ of Spiritual Gifts</a:t>
            </a:r>
          </a:p>
          <a:p>
            <a:pPr defTabSz="990662">
              <a:defRPr/>
            </a:pPr>
            <a:endParaRPr lang="en-US" b="0"/>
          </a:p>
          <a:p>
            <a:pPr defTabSz="990662">
              <a:defRPr/>
            </a:pPr>
            <a:r>
              <a:rPr lang="en-US" b="0" i="1"/>
              <a:t>Read the verses, drawing out the emphases… Allow 1 minute for elaborating or hearing comments on each Scripture, but keep moving so as to establish the thesis.</a:t>
            </a:r>
          </a:p>
          <a:p>
            <a:pPr defTabSz="990662">
              <a:defRPr/>
            </a:pPr>
            <a:endParaRPr lang="en-US" b="1" i="1"/>
          </a:p>
          <a:p>
            <a:pPr defTabSz="990662">
              <a:defRPr/>
            </a:pPr>
            <a:r>
              <a:rPr lang="en-US" b="1" i="1"/>
              <a:t>Which</a:t>
            </a:r>
            <a:r>
              <a:rPr lang="en-US" b="0" i="1"/>
              <a:t>: Romans 12:3-8; 1 Corinthians 12:4-11; </a:t>
            </a:r>
            <a:r>
              <a:rPr lang="en-US" b="1" i="1"/>
              <a:t>1 Corinthians 12:27-31 </a:t>
            </a:r>
            <a:r>
              <a:rPr lang="en-US" b="0" i="1"/>
              <a:t>– inevitably this should lead to the conclusion that </a:t>
            </a:r>
            <a:r>
              <a:rPr lang="en-US" b="1" i="1"/>
              <a:t>Christians will receive any of various gifts, that are given at the Spirit’s discretion</a:t>
            </a:r>
            <a:r>
              <a:rPr lang="en-US" b="0" i="1"/>
              <a:t>.</a:t>
            </a:r>
          </a:p>
        </p:txBody>
      </p:sp>
      <p:sp>
        <p:nvSpPr>
          <p:cNvPr id="4" name="Slide Number Placeholder 3"/>
          <p:cNvSpPr>
            <a:spLocks noGrp="1"/>
          </p:cNvSpPr>
          <p:nvPr>
            <p:ph type="sldNum" sz="quarter" idx="5"/>
          </p:nvPr>
        </p:nvSpPr>
        <p:spPr/>
        <p:txBody>
          <a:bodyPr/>
          <a:lstStyle/>
          <a:p>
            <a:fld id="{DAE91667-BFE5-42A9-A457-05F8B65848AF}" type="slidenum">
              <a:rPr lang="en-AU" smtClean="0"/>
              <a:t>17</a:t>
            </a:fld>
            <a:endParaRPr lang="en-AU"/>
          </a:p>
        </p:txBody>
      </p:sp>
    </p:spTree>
    <p:extLst>
      <p:ext uri="{BB962C8B-B14F-4D97-AF65-F5344CB8AC3E}">
        <p14:creationId xmlns:p14="http://schemas.microsoft.com/office/powerpoint/2010/main" val="1928188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a:t>Session 2 – The ‘</a:t>
            </a:r>
            <a:r>
              <a:rPr lang="en-US" b="1" i="1"/>
              <a:t>Who, Which &amp; Why?</a:t>
            </a:r>
            <a:r>
              <a:rPr lang="en-US" b="1"/>
              <a:t>’ of Spiritual Gifts</a:t>
            </a:r>
          </a:p>
          <a:p>
            <a:pPr defTabSz="990662">
              <a:defRPr/>
            </a:pPr>
            <a:endParaRPr lang="en-US" b="0"/>
          </a:p>
          <a:p>
            <a:pPr defTabSz="990662">
              <a:defRPr/>
            </a:pPr>
            <a:r>
              <a:rPr lang="en-US" b="0"/>
              <a:t>So, on our second question for this session, “Which gifts are given to which people?”, I’d like to put all those Scriptures together and suggest to you this – that </a:t>
            </a:r>
            <a:r>
              <a:rPr lang="en-US" b="0" i="0"/>
              <a:t>Christians will receive any of various gifts, and that that is entirely up to the Spirit’s discretion, in giving them.</a:t>
            </a:r>
          </a:p>
          <a:p>
            <a:pPr defTabSz="990662">
              <a:defRPr/>
            </a:pPr>
            <a:endParaRPr lang="en-US" b="0" i="0"/>
          </a:p>
          <a:p>
            <a:pPr defTabSz="990662">
              <a:defRPr/>
            </a:pPr>
            <a:r>
              <a:rPr lang="en-US" b="0" i="0"/>
              <a:t>But that’s just my take on this, after checking out those Scriptures – But what do </a:t>
            </a:r>
            <a:r>
              <a:rPr lang="en-US" b="1" i="1"/>
              <a:t>you</a:t>
            </a:r>
            <a:r>
              <a:rPr lang="en-US" b="0" i="0"/>
              <a:t> think? [</a:t>
            </a:r>
            <a:r>
              <a:rPr lang="en-US" b="0" i="1"/>
              <a:t>facilitate discussion</a:t>
            </a:r>
            <a:r>
              <a:rPr lang="en-US" b="0" i="0"/>
              <a:t>]</a:t>
            </a:r>
            <a:endParaRPr lang="en-US" b="0"/>
          </a:p>
          <a:p>
            <a:pPr defTabSz="990662">
              <a:defRPr/>
            </a:pPr>
            <a:endParaRPr lang="en-US" b="1" i="1"/>
          </a:p>
          <a:p>
            <a:pPr defTabSz="990662">
              <a:defRPr/>
            </a:pPr>
            <a:r>
              <a:rPr lang="en-US" b="1" i="1"/>
              <a:t>Which</a:t>
            </a:r>
            <a:r>
              <a:rPr lang="en-US" b="0" i="1"/>
              <a:t>: Romans 12:3-8; 1 Corinthians 12:4-11; 1 Corinthians 12:27-31 – inevitably this should lead to the conclusion that </a:t>
            </a:r>
            <a:r>
              <a:rPr lang="en-US" b="1" i="1"/>
              <a:t>Christians will receive any of various gifts, that are given at the Spirit’s discretion</a:t>
            </a:r>
            <a:r>
              <a:rPr lang="en-US" b="0" i="1"/>
              <a:t>.</a:t>
            </a:r>
          </a:p>
          <a:p>
            <a:pPr defTabSz="990662">
              <a:defRPr/>
            </a:pPr>
            <a:endParaRPr lang="en-AU"/>
          </a:p>
        </p:txBody>
      </p:sp>
      <p:sp>
        <p:nvSpPr>
          <p:cNvPr id="4" name="Slide Number Placeholder 3"/>
          <p:cNvSpPr>
            <a:spLocks noGrp="1"/>
          </p:cNvSpPr>
          <p:nvPr>
            <p:ph type="sldNum" sz="quarter" idx="5"/>
          </p:nvPr>
        </p:nvSpPr>
        <p:spPr/>
        <p:txBody>
          <a:bodyPr/>
          <a:lstStyle/>
          <a:p>
            <a:fld id="{DAE91667-BFE5-42A9-A457-05F8B65848AF}" type="slidenum">
              <a:rPr lang="en-AU" smtClean="0"/>
              <a:t>18</a:t>
            </a:fld>
            <a:endParaRPr lang="en-AU"/>
          </a:p>
        </p:txBody>
      </p:sp>
    </p:spTree>
    <p:extLst>
      <p:ext uri="{BB962C8B-B14F-4D97-AF65-F5344CB8AC3E}">
        <p14:creationId xmlns:p14="http://schemas.microsoft.com/office/powerpoint/2010/main" val="2995643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dirty="0"/>
              <a:t>Session 2 – The ‘</a:t>
            </a:r>
            <a:r>
              <a:rPr lang="en-US" b="1" i="1" dirty="0"/>
              <a:t>Who, Which &amp; Why?</a:t>
            </a:r>
            <a:r>
              <a:rPr lang="en-US" b="1" dirty="0"/>
              <a:t>’ of Spiritual Gifts</a:t>
            </a:r>
          </a:p>
          <a:p>
            <a:pPr defTabSz="990662">
              <a:defRPr/>
            </a:pPr>
            <a:endParaRPr lang="en-US" b="0" dirty="0"/>
          </a:p>
          <a:p>
            <a:pPr defTabSz="990662">
              <a:defRPr/>
            </a:pPr>
            <a:r>
              <a:rPr lang="en-US" b="0" i="0" dirty="0"/>
              <a:t>Let’s then turn to our third question of this session – the “Why” of spiritual gifts… What might the Bible say on that? And this really brings together the other 2 questions, to give us closure on this whole session, so let’s spend just a </a:t>
            </a:r>
            <a:r>
              <a:rPr lang="en-US" b="0" i="1" dirty="0"/>
              <a:t>little</a:t>
            </a:r>
            <a:r>
              <a:rPr lang="en-US" b="0" i="0" dirty="0"/>
              <a:t> more time on this part of our Contiki tour…</a:t>
            </a:r>
          </a:p>
          <a:p>
            <a:pPr defTabSz="990662">
              <a:defRPr/>
            </a:pPr>
            <a:endParaRPr lang="en-US" b="0" i="1" dirty="0"/>
          </a:p>
          <a:p>
            <a:pPr defTabSz="990662">
              <a:defRPr/>
            </a:pPr>
            <a:r>
              <a:rPr lang="en-US" b="0" i="1" dirty="0"/>
              <a:t>Read the verses, drawing out the emphases… Allow 1 minute for elaborating or hearing comments on each Scripture, but keep moving so as to establish the thesis.</a:t>
            </a:r>
          </a:p>
          <a:p>
            <a:pPr defTabSz="990662">
              <a:defRPr/>
            </a:pPr>
            <a:endParaRPr lang="en-US" b="1" i="1" dirty="0"/>
          </a:p>
          <a:p>
            <a:pPr defTabSz="990662">
              <a:defRPr/>
            </a:pPr>
            <a:r>
              <a:rPr lang="en-US" b="1" i="1" dirty="0"/>
              <a:t>Why</a:t>
            </a:r>
            <a:r>
              <a:rPr lang="en-US" b="0" i="1" dirty="0"/>
              <a:t>: </a:t>
            </a:r>
            <a:r>
              <a:rPr lang="en-US" b="1" i="1" dirty="0"/>
              <a:t>1 Corinthians14:1-26 (</a:t>
            </a:r>
            <a:r>
              <a:rPr lang="en-US" b="1" i="1" dirty="0" err="1"/>
              <a:t>esp</a:t>
            </a:r>
            <a:r>
              <a:rPr lang="en-US" b="1" i="1" dirty="0"/>
              <a:t> 1-5,12,16-19,26)</a:t>
            </a:r>
            <a:r>
              <a:rPr lang="en-US" b="0" i="1" dirty="0"/>
              <a:t>; 1 Corinthians 12:4-7; Ephesians 3:14-19; Ephesians 4:1-13; John 15:26-27; John 16:12-15; Acts 2:1-11; Acts 4:8-12; Acts 9:31; 1 Peter 4:10-11 – inevitably this should lead to the conclusion that </a:t>
            </a:r>
            <a:r>
              <a:rPr lang="en-US" b="1" i="1" dirty="0"/>
              <a:t>the Spirit gives gifts to build up Jesus’ church community, to proclaim Christ, to the glory of God</a:t>
            </a:r>
            <a:r>
              <a:rPr lang="en-US" b="0" i="1" dirty="0"/>
              <a:t>.</a:t>
            </a:r>
          </a:p>
          <a:p>
            <a:pPr defTabSz="990662">
              <a:defRPr/>
            </a:pPr>
            <a:endParaRPr lang="en-US" b="0" i="1" dirty="0"/>
          </a:p>
          <a:p>
            <a:pPr defTabSz="990662">
              <a:defRPr/>
            </a:pPr>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19</a:t>
            </a:fld>
            <a:endParaRPr lang="en-AU"/>
          </a:p>
        </p:txBody>
      </p:sp>
    </p:spTree>
    <p:extLst>
      <p:ext uri="{BB962C8B-B14F-4D97-AF65-F5344CB8AC3E}">
        <p14:creationId xmlns:p14="http://schemas.microsoft.com/office/powerpoint/2010/main" val="178730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Why ‘Equip’?</a:t>
            </a:r>
          </a:p>
          <a:p>
            <a:endParaRPr lang="en-AU"/>
          </a:p>
          <a:p>
            <a:r>
              <a:rPr lang="en-US" i="1"/>
              <a:t>Ephesians 4 </a:t>
            </a:r>
            <a:r>
              <a:rPr lang="en-US" i="1" baseline="30000"/>
              <a:t>11</a:t>
            </a:r>
            <a:r>
              <a:rPr lang="en-US" i="1"/>
              <a:t> And he gave the apostles, the prophets, the evangelists, the shepherds and teachers, </a:t>
            </a:r>
            <a:r>
              <a:rPr lang="en-US" i="1" baseline="30000"/>
              <a:t>12</a:t>
            </a:r>
            <a:r>
              <a:rPr lang="en-US" i="1"/>
              <a:t> to </a:t>
            </a:r>
            <a:r>
              <a:rPr lang="en-US" b="1" i="1"/>
              <a:t>equip</a:t>
            </a:r>
            <a:r>
              <a:rPr lang="en-US" i="1"/>
              <a:t> </a:t>
            </a:r>
            <a:r>
              <a:rPr lang="en-US" b="1" i="1"/>
              <a:t>the saints </a:t>
            </a:r>
            <a:r>
              <a:rPr lang="en-US" i="1"/>
              <a:t>for the </a:t>
            </a:r>
            <a:r>
              <a:rPr lang="en-US" b="1" i="1"/>
              <a:t>work</a:t>
            </a:r>
            <a:r>
              <a:rPr lang="en-US" i="1"/>
              <a:t> of </a:t>
            </a:r>
            <a:r>
              <a:rPr lang="en-US" b="1" i="1"/>
              <a:t>ministry</a:t>
            </a:r>
            <a:r>
              <a:rPr lang="en-US" i="1"/>
              <a:t>, for </a:t>
            </a:r>
            <a:r>
              <a:rPr lang="en-US" b="1" i="1"/>
              <a:t>building</a:t>
            </a:r>
            <a:r>
              <a:rPr lang="en-US" i="1"/>
              <a:t> </a:t>
            </a:r>
            <a:r>
              <a:rPr lang="en-US" b="1" i="1"/>
              <a:t>up</a:t>
            </a:r>
            <a:r>
              <a:rPr lang="en-US" i="1"/>
              <a:t> the body of Christ, </a:t>
            </a:r>
            <a:r>
              <a:rPr lang="en-US" i="1" baseline="30000"/>
              <a:t>13</a:t>
            </a:r>
            <a:r>
              <a:rPr lang="en-US" i="1"/>
              <a:t> until we all </a:t>
            </a:r>
            <a:r>
              <a:rPr lang="en-US" b="1" i="1"/>
              <a:t>attain</a:t>
            </a:r>
            <a:r>
              <a:rPr lang="en-US" i="1"/>
              <a:t> to the unity of the faith and of the knowledge of the Son of God, to </a:t>
            </a:r>
            <a:r>
              <a:rPr lang="en-US" b="1" i="1"/>
              <a:t>mature</a:t>
            </a:r>
            <a:r>
              <a:rPr lang="en-US" i="1"/>
              <a:t> manhood, to the measure of the stature of the </a:t>
            </a:r>
            <a:r>
              <a:rPr lang="en-US" b="1" i="1"/>
              <a:t>fullness</a:t>
            </a:r>
            <a:r>
              <a:rPr lang="en-US" i="1"/>
              <a:t> of Christ, </a:t>
            </a:r>
            <a:r>
              <a:rPr lang="en-US" i="1" baseline="30000"/>
              <a:t>14</a:t>
            </a:r>
            <a:r>
              <a:rPr lang="en-US" i="1"/>
              <a:t> so that we may no longer be children, tossed to and fro by the waves and carried about by every wind of doctrine, by human cunning, by craftiness in deceitful schemes. </a:t>
            </a:r>
            <a:r>
              <a:rPr lang="en-US" i="1" baseline="30000"/>
              <a:t>15</a:t>
            </a:r>
            <a:r>
              <a:rPr lang="en-US" i="1"/>
              <a:t> Rather, speaking the truth in love, we are to </a:t>
            </a:r>
            <a:r>
              <a:rPr lang="en-US" b="1" i="1"/>
              <a:t>grow up in every way </a:t>
            </a:r>
            <a:r>
              <a:rPr lang="en-US" i="1"/>
              <a:t>into him who is the head, into Christ, </a:t>
            </a:r>
            <a:r>
              <a:rPr lang="en-US" i="1" baseline="30000"/>
              <a:t>16</a:t>
            </a:r>
            <a:r>
              <a:rPr lang="en-US" i="1"/>
              <a:t> from whom the whole body, joined and held together by every joint with which it is </a:t>
            </a:r>
            <a:r>
              <a:rPr lang="en-US" b="1" i="1"/>
              <a:t>equipped</a:t>
            </a:r>
            <a:r>
              <a:rPr lang="en-US" i="1"/>
              <a:t>, </a:t>
            </a:r>
            <a:r>
              <a:rPr lang="en-US" b="0" i="1"/>
              <a:t>when</a:t>
            </a:r>
            <a:r>
              <a:rPr lang="en-US" b="1" i="1"/>
              <a:t> each part is working properly</a:t>
            </a:r>
            <a:r>
              <a:rPr lang="en-US" i="1"/>
              <a:t>, makes the body </a:t>
            </a:r>
            <a:r>
              <a:rPr lang="en-US" b="1" i="1"/>
              <a:t>grow</a:t>
            </a:r>
            <a:r>
              <a:rPr lang="en-US" i="1"/>
              <a:t> so that it </a:t>
            </a:r>
            <a:r>
              <a:rPr lang="en-US" b="1" i="1"/>
              <a:t>builds itself up </a:t>
            </a:r>
            <a:r>
              <a:rPr lang="en-US" i="1"/>
              <a:t>in love. </a:t>
            </a:r>
            <a:endParaRPr lang="en-US" i="0"/>
          </a:p>
          <a:p>
            <a:endParaRPr lang="en-US" i="0"/>
          </a:p>
          <a:p>
            <a:r>
              <a:rPr lang="en-US" i="0"/>
              <a:t>Because the church is to grow… and God tasks the church with equipping His people for working, ministering, and building each other up, for that growth.</a:t>
            </a:r>
          </a:p>
          <a:p>
            <a:endParaRPr lang="en-US" i="0"/>
          </a:p>
          <a:p>
            <a:r>
              <a:rPr lang="en-US" i="0"/>
              <a:t>And we do that organically all the time, of course, but we also hope that these dedicated ‘equip’ days will add to our efforts on that front.</a:t>
            </a:r>
          </a:p>
          <a:p>
            <a:endParaRPr lang="en-US" i="0"/>
          </a:p>
          <a:p>
            <a:r>
              <a:rPr lang="en-US" b="1" i="1"/>
              <a:t>Open the Equip Day in prayer</a:t>
            </a:r>
            <a:r>
              <a:rPr lang="en-US" b="0" i="1"/>
              <a:t> – ask God for a productive time, and patience, respect and cooperation as we think through things together and strive towards this unity of the faith that you have called us to</a:t>
            </a:r>
            <a:r>
              <a:rPr lang="en-US" b="1" i="1"/>
              <a:t>.</a:t>
            </a:r>
          </a:p>
          <a:p>
            <a:endParaRPr lang="en-US" i="0"/>
          </a:p>
          <a:p>
            <a:r>
              <a:rPr lang="en-US" i="1"/>
              <a:t>[This introduction and recap, covered in slides 1-6, should take ~15 minutes]</a:t>
            </a:r>
          </a:p>
        </p:txBody>
      </p:sp>
      <p:sp>
        <p:nvSpPr>
          <p:cNvPr id="4" name="Slide Number Placeholder 3"/>
          <p:cNvSpPr>
            <a:spLocks noGrp="1"/>
          </p:cNvSpPr>
          <p:nvPr>
            <p:ph type="sldNum" sz="quarter" idx="5"/>
          </p:nvPr>
        </p:nvSpPr>
        <p:spPr/>
        <p:txBody>
          <a:bodyPr/>
          <a:lstStyle/>
          <a:p>
            <a:fld id="{DAE91667-BFE5-42A9-A457-05F8B65848AF}" type="slidenum">
              <a:rPr lang="en-AU" smtClean="0"/>
              <a:t>2</a:t>
            </a:fld>
            <a:endParaRPr lang="en-AU"/>
          </a:p>
        </p:txBody>
      </p:sp>
    </p:spTree>
    <p:extLst>
      <p:ext uri="{BB962C8B-B14F-4D97-AF65-F5344CB8AC3E}">
        <p14:creationId xmlns:p14="http://schemas.microsoft.com/office/powerpoint/2010/main" val="3959336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dirty="0"/>
              <a:t>Session 2 – The ‘</a:t>
            </a:r>
            <a:r>
              <a:rPr lang="en-US" b="1" i="1" dirty="0"/>
              <a:t>Who, Which &amp; Why?</a:t>
            </a:r>
            <a:r>
              <a:rPr lang="en-US" b="1" dirty="0"/>
              <a:t>’ of Spiritual Gifts</a:t>
            </a:r>
          </a:p>
          <a:p>
            <a:pPr defTabSz="990662">
              <a:defRPr/>
            </a:pPr>
            <a:endParaRPr lang="en-US" b="0" dirty="0"/>
          </a:p>
          <a:p>
            <a:pPr defTabSz="990662">
              <a:defRPr/>
            </a:pPr>
            <a:r>
              <a:rPr lang="en-US" b="0" i="1" dirty="0"/>
              <a:t>Read the verses, drawing out the emphases… Allow 1 minute for elaborating or hearing comments on each Scripture, but keep moving so as to establish the thesis.</a:t>
            </a:r>
          </a:p>
          <a:p>
            <a:pPr defTabSz="990662">
              <a:defRPr/>
            </a:pPr>
            <a:endParaRPr lang="en-US" b="1" i="1" dirty="0"/>
          </a:p>
          <a:p>
            <a:pPr defTabSz="990662">
              <a:defRPr/>
            </a:pPr>
            <a:r>
              <a:rPr lang="en-US" b="1" i="1" dirty="0"/>
              <a:t>Why</a:t>
            </a:r>
            <a:r>
              <a:rPr lang="en-US" b="0" i="1" dirty="0"/>
              <a:t>: 1 Corinthians14:1-26 (</a:t>
            </a:r>
            <a:r>
              <a:rPr lang="en-US" b="0" i="1" dirty="0" err="1"/>
              <a:t>esp</a:t>
            </a:r>
            <a:r>
              <a:rPr lang="en-US" b="0" i="1" dirty="0"/>
              <a:t> 1-5,12,16-19,26); </a:t>
            </a:r>
            <a:r>
              <a:rPr lang="en-US" b="1" i="1" dirty="0"/>
              <a:t>1 Corinthians 12:4-7; Ephesians 3:14-19</a:t>
            </a:r>
            <a:r>
              <a:rPr lang="en-US" b="0" i="1" dirty="0"/>
              <a:t>; Ephesians 4:1-13; John 15:26-27; John 16:12-15; Acts 2:1-11; Acts 4:8-12; Acts 9:31; 1 Peter 4:10-11 – inevitably this should lead to the conclusion that </a:t>
            </a:r>
            <a:r>
              <a:rPr lang="en-US" b="1" i="1" dirty="0"/>
              <a:t>the Spirit gives gifts to build up Jesus’ church community, to proclaim Christ, to the glory of God</a:t>
            </a:r>
            <a:r>
              <a:rPr lang="en-US" b="0" i="1" dirty="0"/>
              <a:t>.</a:t>
            </a:r>
          </a:p>
          <a:p>
            <a:pPr defTabSz="990662">
              <a:defRPr/>
            </a:pPr>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20</a:t>
            </a:fld>
            <a:endParaRPr lang="en-AU"/>
          </a:p>
        </p:txBody>
      </p:sp>
    </p:spTree>
    <p:extLst>
      <p:ext uri="{BB962C8B-B14F-4D97-AF65-F5344CB8AC3E}">
        <p14:creationId xmlns:p14="http://schemas.microsoft.com/office/powerpoint/2010/main" val="830345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dirty="0"/>
              <a:t>Session 2 – The ‘</a:t>
            </a:r>
            <a:r>
              <a:rPr lang="en-US" b="1" i="1" dirty="0"/>
              <a:t>Who, Which &amp; Why?</a:t>
            </a:r>
            <a:r>
              <a:rPr lang="en-US" b="1" dirty="0"/>
              <a:t>’ of Spiritual Gifts</a:t>
            </a:r>
          </a:p>
          <a:p>
            <a:pPr defTabSz="990662">
              <a:defRPr/>
            </a:pPr>
            <a:endParaRPr lang="en-US" b="0" i="1" dirty="0"/>
          </a:p>
          <a:p>
            <a:pPr defTabSz="990662">
              <a:defRPr/>
            </a:pPr>
            <a:r>
              <a:rPr lang="en-US" b="0" i="1" dirty="0"/>
              <a:t>Read the verses, drawing out the emphases… Allow 1 minute for elaborating or hearing comments on each Scripture, but keep moving so as to establish the thesis.</a:t>
            </a:r>
          </a:p>
          <a:p>
            <a:pPr defTabSz="990662">
              <a:defRPr/>
            </a:pPr>
            <a:endParaRPr lang="en-US" b="1" i="1" dirty="0"/>
          </a:p>
          <a:p>
            <a:pPr defTabSz="990662">
              <a:defRPr/>
            </a:pPr>
            <a:r>
              <a:rPr lang="en-US" b="1" i="1" dirty="0"/>
              <a:t>Why</a:t>
            </a:r>
            <a:r>
              <a:rPr lang="en-US" b="0" i="1" dirty="0"/>
              <a:t>: 1 Corinthians14:1-26 (</a:t>
            </a:r>
            <a:r>
              <a:rPr lang="en-US" b="0" i="1" dirty="0" err="1"/>
              <a:t>esp</a:t>
            </a:r>
            <a:r>
              <a:rPr lang="en-US" b="0" i="1" dirty="0"/>
              <a:t> 1-5,12,16-19,26); 1 Corinthians 12:4-7; Ephesians 3:14-19; </a:t>
            </a:r>
            <a:r>
              <a:rPr lang="en-US" b="1" i="1" dirty="0"/>
              <a:t>Ephesians 4:1-13</a:t>
            </a:r>
            <a:r>
              <a:rPr lang="en-US" b="0" i="1" dirty="0"/>
              <a:t>; John 15:26-27; John 16:12-15; Acts 2:1-11; Acts 4:8-12; Acts 9:31; 1 Peter 4:10-11 – inevitably this should lead to the conclusion that </a:t>
            </a:r>
            <a:r>
              <a:rPr lang="en-US" b="1" i="1" dirty="0"/>
              <a:t>the Spirit gives gifts to build up Jesus’ church community, to proclaim Christ, to the glory of God</a:t>
            </a:r>
            <a:r>
              <a:rPr lang="en-US" b="0" i="1" dirty="0"/>
              <a:t>.</a:t>
            </a:r>
          </a:p>
        </p:txBody>
      </p:sp>
      <p:sp>
        <p:nvSpPr>
          <p:cNvPr id="4" name="Slide Number Placeholder 3"/>
          <p:cNvSpPr>
            <a:spLocks noGrp="1"/>
          </p:cNvSpPr>
          <p:nvPr>
            <p:ph type="sldNum" sz="quarter" idx="5"/>
          </p:nvPr>
        </p:nvSpPr>
        <p:spPr/>
        <p:txBody>
          <a:bodyPr/>
          <a:lstStyle/>
          <a:p>
            <a:fld id="{DAE91667-BFE5-42A9-A457-05F8B65848AF}" type="slidenum">
              <a:rPr lang="en-AU" smtClean="0"/>
              <a:t>21</a:t>
            </a:fld>
            <a:endParaRPr lang="en-AU"/>
          </a:p>
        </p:txBody>
      </p:sp>
    </p:spTree>
    <p:extLst>
      <p:ext uri="{BB962C8B-B14F-4D97-AF65-F5344CB8AC3E}">
        <p14:creationId xmlns:p14="http://schemas.microsoft.com/office/powerpoint/2010/main" val="318102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dirty="0"/>
              <a:t>Session 2 – The ‘</a:t>
            </a:r>
            <a:r>
              <a:rPr lang="en-US" b="1" i="1" dirty="0"/>
              <a:t>Who, Which &amp; Why?</a:t>
            </a:r>
            <a:r>
              <a:rPr lang="en-US" b="1" dirty="0"/>
              <a:t>’ of Spiritual Gifts</a:t>
            </a:r>
            <a:endParaRPr lang="en-US" b="0" dirty="0"/>
          </a:p>
          <a:p>
            <a:pPr defTabSz="990662">
              <a:defRPr/>
            </a:pPr>
            <a:endParaRPr lang="en-US" b="0" i="1" dirty="0"/>
          </a:p>
          <a:p>
            <a:pPr defTabSz="990662">
              <a:defRPr/>
            </a:pPr>
            <a:r>
              <a:rPr lang="en-US" b="0" i="1" dirty="0"/>
              <a:t>Read the verses, drawing out the emphases… Allow 1 minute for elaborating or hearing comments on each Scripture, but keep moving so as to establish the thesis.</a:t>
            </a:r>
          </a:p>
          <a:p>
            <a:pPr defTabSz="990662">
              <a:defRPr/>
            </a:pPr>
            <a:endParaRPr lang="en-US" b="1" i="1" dirty="0"/>
          </a:p>
          <a:p>
            <a:pPr defTabSz="990662">
              <a:defRPr/>
            </a:pPr>
            <a:r>
              <a:rPr lang="en-US" b="1" i="1" dirty="0"/>
              <a:t>Why</a:t>
            </a:r>
            <a:r>
              <a:rPr lang="en-US" b="0" i="1" dirty="0"/>
              <a:t>: 1 Corinthians14:1-26 (</a:t>
            </a:r>
            <a:r>
              <a:rPr lang="en-US" b="0" i="1" dirty="0" err="1"/>
              <a:t>esp</a:t>
            </a:r>
            <a:r>
              <a:rPr lang="en-US" b="0" i="1" dirty="0"/>
              <a:t> 1-5,12,16-19,26); 1 Corinthians 12:4-7; Ephesians 3:14-19; Ephesians 4:1-13; </a:t>
            </a:r>
            <a:r>
              <a:rPr lang="en-US" b="1" i="1" dirty="0"/>
              <a:t>John 15:26-27; John 16:12-15</a:t>
            </a:r>
            <a:r>
              <a:rPr lang="en-US" b="0" i="1" dirty="0"/>
              <a:t>; Acts 2:1-11; Acts 4:8-12; Acts 9:31; 1 Peter 4:10-11 – inevitably this should lead to the conclusion that </a:t>
            </a:r>
            <a:r>
              <a:rPr lang="en-US" b="1" i="1" dirty="0"/>
              <a:t>the Spirit gives gifts to build up Jesus’ church community, to proclaim Christ, to the glory of God</a:t>
            </a:r>
            <a:r>
              <a:rPr lang="en-US" b="0" i="1" dirty="0"/>
              <a:t>.</a:t>
            </a:r>
          </a:p>
        </p:txBody>
      </p:sp>
      <p:sp>
        <p:nvSpPr>
          <p:cNvPr id="4" name="Slide Number Placeholder 3"/>
          <p:cNvSpPr>
            <a:spLocks noGrp="1"/>
          </p:cNvSpPr>
          <p:nvPr>
            <p:ph type="sldNum" sz="quarter" idx="5"/>
          </p:nvPr>
        </p:nvSpPr>
        <p:spPr/>
        <p:txBody>
          <a:bodyPr/>
          <a:lstStyle/>
          <a:p>
            <a:fld id="{DAE91667-BFE5-42A9-A457-05F8B65848AF}" type="slidenum">
              <a:rPr lang="en-AU" smtClean="0"/>
              <a:t>22</a:t>
            </a:fld>
            <a:endParaRPr lang="en-AU"/>
          </a:p>
        </p:txBody>
      </p:sp>
    </p:spTree>
    <p:extLst>
      <p:ext uri="{BB962C8B-B14F-4D97-AF65-F5344CB8AC3E}">
        <p14:creationId xmlns:p14="http://schemas.microsoft.com/office/powerpoint/2010/main" val="1773716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dirty="0"/>
              <a:t>Session 2 – The ‘</a:t>
            </a:r>
            <a:r>
              <a:rPr lang="en-US" b="1" i="1" dirty="0"/>
              <a:t>Who, Which &amp; Why?</a:t>
            </a:r>
            <a:r>
              <a:rPr lang="en-US" b="1" dirty="0"/>
              <a:t>’ of Spiritual Gifts</a:t>
            </a:r>
          </a:p>
          <a:p>
            <a:pPr defTabSz="990662">
              <a:defRPr/>
            </a:pPr>
            <a:endParaRPr lang="en-US" b="0" i="1" dirty="0"/>
          </a:p>
          <a:p>
            <a:pPr defTabSz="990662">
              <a:defRPr/>
            </a:pPr>
            <a:r>
              <a:rPr lang="en-US" b="0" i="1" dirty="0"/>
              <a:t>Read the verses, drawing out the emphases… Allow 1 minute for elaborating or hearing comments on each Scripture, but keep moving so as to establish the thesis.</a:t>
            </a:r>
          </a:p>
          <a:p>
            <a:pPr defTabSz="990662">
              <a:defRPr/>
            </a:pPr>
            <a:endParaRPr lang="en-US" b="1" i="1" dirty="0"/>
          </a:p>
          <a:p>
            <a:pPr defTabSz="990662">
              <a:defRPr/>
            </a:pPr>
            <a:r>
              <a:rPr lang="en-US" b="1" i="1" dirty="0"/>
              <a:t>Why</a:t>
            </a:r>
            <a:r>
              <a:rPr lang="en-US" b="0" i="1" dirty="0"/>
              <a:t>: 1 Corinthians14:1-26 (</a:t>
            </a:r>
            <a:r>
              <a:rPr lang="en-US" b="0" i="1" dirty="0" err="1"/>
              <a:t>esp</a:t>
            </a:r>
            <a:r>
              <a:rPr lang="en-US" b="0" i="1" dirty="0"/>
              <a:t> 1-5,12,16-19,26); 1 Corinthians 12:4-7; Ephesians 3:14-19; Ephesians 4:1-13; John 15:26-27; John 16:12-15; </a:t>
            </a:r>
            <a:r>
              <a:rPr lang="en-US" b="1" i="1" dirty="0"/>
              <a:t>Acts 2:1-11</a:t>
            </a:r>
            <a:r>
              <a:rPr lang="en-US" b="0" i="1" dirty="0"/>
              <a:t>; Acts 4:8-12; Acts 9:31; 1 Peter 4:10-11 – inevitably this should lead to the conclusion that </a:t>
            </a:r>
            <a:r>
              <a:rPr lang="en-US" b="1" i="1" dirty="0"/>
              <a:t>the Spirit gives gifts to build up Jesus’ church community, to proclaim Christ, to the glory of God</a:t>
            </a:r>
            <a:r>
              <a:rPr lang="en-US" b="0" i="1" dirty="0"/>
              <a:t>.</a:t>
            </a:r>
          </a:p>
        </p:txBody>
      </p:sp>
      <p:sp>
        <p:nvSpPr>
          <p:cNvPr id="4" name="Slide Number Placeholder 3"/>
          <p:cNvSpPr>
            <a:spLocks noGrp="1"/>
          </p:cNvSpPr>
          <p:nvPr>
            <p:ph type="sldNum" sz="quarter" idx="5"/>
          </p:nvPr>
        </p:nvSpPr>
        <p:spPr/>
        <p:txBody>
          <a:bodyPr/>
          <a:lstStyle/>
          <a:p>
            <a:fld id="{DAE91667-BFE5-42A9-A457-05F8B65848AF}" type="slidenum">
              <a:rPr lang="en-AU" smtClean="0"/>
              <a:t>23</a:t>
            </a:fld>
            <a:endParaRPr lang="en-AU"/>
          </a:p>
        </p:txBody>
      </p:sp>
    </p:spTree>
    <p:extLst>
      <p:ext uri="{BB962C8B-B14F-4D97-AF65-F5344CB8AC3E}">
        <p14:creationId xmlns:p14="http://schemas.microsoft.com/office/powerpoint/2010/main" val="4198083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dirty="0"/>
              <a:t>Session 2 – The ‘</a:t>
            </a:r>
            <a:r>
              <a:rPr lang="en-US" b="1" i="1" dirty="0"/>
              <a:t>Who, Which &amp; Why?</a:t>
            </a:r>
            <a:r>
              <a:rPr lang="en-US" b="1" dirty="0"/>
              <a:t>’ of Spiritual Gifts</a:t>
            </a:r>
            <a:endParaRPr lang="en-US" b="0" dirty="0"/>
          </a:p>
          <a:p>
            <a:pPr defTabSz="990662">
              <a:defRPr/>
            </a:pPr>
            <a:endParaRPr lang="en-US" b="0" i="1" dirty="0"/>
          </a:p>
          <a:p>
            <a:pPr defTabSz="990662">
              <a:defRPr/>
            </a:pPr>
            <a:r>
              <a:rPr lang="en-US" b="0" i="1" dirty="0"/>
              <a:t>Read the verses, drawing out the emphases… Allow 1 minute for elaborating or hearing comments on each Scripture, but keep moving so as to establish the thesis.</a:t>
            </a:r>
          </a:p>
          <a:p>
            <a:pPr defTabSz="990662">
              <a:defRPr/>
            </a:pPr>
            <a:endParaRPr lang="en-US" b="1" i="1" dirty="0"/>
          </a:p>
          <a:p>
            <a:pPr defTabSz="990662">
              <a:defRPr/>
            </a:pPr>
            <a:r>
              <a:rPr lang="en-US" b="1" i="1" dirty="0"/>
              <a:t>Why</a:t>
            </a:r>
            <a:r>
              <a:rPr lang="en-US" b="0" i="1" dirty="0"/>
              <a:t>: 1 Corinthians14:1-26 (</a:t>
            </a:r>
            <a:r>
              <a:rPr lang="en-US" b="0" i="1" dirty="0" err="1"/>
              <a:t>esp</a:t>
            </a:r>
            <a:r>
              <a:rPr lang="en-US" b="0" i="1" dirty="0"/>
              <a:t> 1-5,12,16-19,26); 1 Corinthians 12:4-7; Ephesians 3:14-19; Ephesians 4:1-13; John 15:26-27; John 16:12-15; Acts 2:1-11; </a:t>
            </a:r>
            <a:r>
              <a:rPr lang="en-US" b="1" i="1" dirty="0"/>
              <a:t>Acts 4:8-12; Acts 9:31</a:t>
            </a:r>
            <a:r>
              <a:rPr lang="en-US" b="0" i="1" dirty="0"/>
              <a:t>; 1 Peter 4:10-11 – inevitably this should lead to the conclusion that </a:t>
            </a:r>
            <a:r>
              <a:rPr lang="en-US" b="1" i="1" dirty="0"/>
              <a:t>the Spirit gives gifts to build up Jesus’ church community, to proclaim Christ, to the glory of God</a:t>
            </a:r>
            <a:r>
              <a:rPr lang="en-US" b="0" i="1" dirty="0"/>
              <a:t>.</a:t>
            </a:r>
          </a:p>
        </p:txBody>
      </p:sp>
      <p:sp>
        <p:nvSpPr>
          <p:cNvPr id="4" name="Slide Number Placeholder 3"/>
          <p:cNvSpPr>
            <a:spLocks noGrp="1"/>
          </p:cNvSpPr>
          <p:nvPr>
            <p:ph type="sldNum" sz="quarter" idx="5"/>
          </p:nvPr>
        </p:nvSpPr>
        <p:spPr/>
        <p:txBody>
          <a:bodyPr/>
          <a:lstStyle/>
          <a:p>
            <a:fld id="{DAE91667-BFE5-42A9-A457-05F8B65848AF}" type="slidenum">
              <a:rPr lang="en-AU" smtClean="0"/>
              <a:t>24</a:t>
            </a:fld>
            <a:endParaRPr lang="en-AU"/>
          </a:p>
        </p:txBody>
      </p:sp>
    </p:spTree>
    <p:extLst>
      <p:ext uri="{BB962C8B-B14F-4D97-AF65-F5344CB8AC3E}">
        <p14:creationId xmlns:p14="http://schemas.microsoft.com/office/powerpoint/2010/main" val="2408024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dirty="0"/>
              <a:t>Session 2 – The ‘</a:t>
            </a:r>
            <a:r>
              <a:rPr lang="en-US" b="1" i="1" dirty="0"/>
              <a:t>Who, Which &amp; Why?</a:t>
            </a:r>
            <a:r>
              <a:rPr lang="en-US" b="1" dirty="0"/>
              <a:t>’ of Spiritual Gifts</a:t>
            </a:r>
          </a:p>
          <a:p>
            <a:pPr defTabSz="990662">
              <a:defRPr/>
            </a:pPr>
            <a:endParaRPr lang="en-US" b="0" i="1" dirty="0"/>
          </a:p>
          <a:p>
            <a:pPr defTabSz="990662">
              <a:defRPr/>
            </a:pPr>
            <a:r>
              <a:rPr lang="en-US" b="0" i="1" dirty="0"/>
              <a:t>Read the verses, drawing out the emphases… Allow 1 minute for elaborating or hearing comments on each Scripture, but keep moving so as to establish the thesis.</a:t>
            </a:r>
          </a:p>
          <a:p>
            <a:pPr defTabSz="990662">
              <a:defRPr/>
            </a:pPr>
            <a:endParaRPr lang="en-US" b="1" i="1" dirty="0"/>
          </a:p>
          <a:p>
            <a:pPr defTabSz="990662">
              <a:defRPr/>
            </a:pPr>
            <a:r>
              <a:rPr lang="en-US" b="1" i="1" dirty="0"/>
              <a:t>Why</a:t>
            </a:r>
            <a:r>
              <a:rPr lang="en-US" b="0" i="1" dirty="0"/>
              <a:t>: 1 Corinthians14:1-26 (</a:t>
            </a:r>
            <a:r>
              <a:rPr lang="en-US" b="0" i="1" dirty="0" err="1"/>
              <a:t>esp</a:t>
            </a:r>
            <a:r>
              <a:rPr lang="en-US" b="0" i="1" dirty="0"/>
              <a:t> 1-5,12,16-19,26); 1 Corinthians 12:4-7; Ephesians 3:14-19; Ephesians 4:1-13; John 15:26-27; John 16:12-15; Acts 2:1-11; Acts 4:8-12; Acts 9:31; </a:t>
            </a:r>
            <a:r>
              <a:rPr lang="en-US" b="1" i="1" dirty="0"/>
              <a:t>1 Peter 4:10-11 </a:t>
            </a:r>
            <a:r>
              <a:rPr lang="en-US" b="0" i="1" dirty="0"/>
              <a:t>– inevitably this should lead to the conclusion that </a:t>
            </a:r>
            <a:r>
              <a:rPr lang="en-US" b="1" i="1" dirty="0"/>
              <a:t>the Spirit gives gifts to build up Jesus’ church community, to proclaim Christ, to the glory of God</a:t>
            </a:r>
            <a:r>
              <a:rPr lang="en-US" b="0" i="1" dirty="0"/>
              <a:t>.</a:t>
            </a:r>
          </a:p>
        </p:txBody>
      </p:sp>
      <p:sp>
        <p:nvSpPr>
          <p:cNvPr id="4" name="Slide Number Placeholder 3"/>
          <p:cNvSpPr>
            <a:spLocks noGrp="1"/>
          </p:cNvSpPr>
          <p:nvPr>
            <p:ph type="sldNum" sz="quarter" idx="5"/>
          </p:nvPr>
        </p:nvSpPr>
        <p:spPr/>
        <p:txBody>
          <a:bodyPr/>
          <a:lstStyle/>
          <a:p>
            <a:fld id="{DAE91667-BFE5-42A9-A457-05F8B65848AF}" type="slidenum">
              <a:rPr lang="en-AU" smtClean="0"/>
              <a:t>25</a:t>
            </a:fld>
            <a:endParaRPr lang="en-AU"/>
          </a:p>
        </p:txBody>
      </p:sp>
    </p:spTree>
    <p:extLst>
      <p:ext uri="{BB962C8B-B14F-4D97-AF65-F5344CB8AC3E}">
        <p14:creationId xmlns:p14="http://schemas.microsoft.com/office/powerpoint/2010/main" val="2339584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dirty="0"/>
              <a:t>Session 2 – The ‘</a:t>
            </a:r>
            <a:r>
              <a:rPr lang="en-US" b="1" i="1" dirty="0"/>
              <a:t>Who, Which &amp; Why?</a:t>
            </a:r>
            <a:r>
              <a:rPr lang="en-US" b="1" dirty="0"/>
              <a:t>’ of Spiritual Gifts</a:t>
            </a:r>
          </a:p>
          <a:p>
            <a:pPr defTabSz="990662">
              <a:defRPr/>
            </a:pPr>
            <a:endParaRPr lang="en-US" b="0" dirty="0"/>
          </a:p>
          <a:p>
            <a:pPr defTabSz="990662">
              <a:defRPr/>
            </a:pPr>
            <a:r>
              <a:rPr lang="en-US" b="0" dirty="0"/>
              <a:t>So, on our third question for this session, “Why does the Spirit gift people?”, I’d like to </a:t>
            </a:r>
            <a:r>
              <a:rPr lang="en-US" b="0" dirty="0" err="1"/>
              <a:t>summarise</a:t>
            </a:r>
            <a:r>
              <a:rPr lang="en-US" b="0" dirty="0"/>
              <a:t> all those teachings of Scripture, like this – that </a:t>
            </a:r>
            <a:r>
              <a:rPr lang="en-US" b="0" i="0" dirty="0"/>
              <a:t>the Holy Spirit gives gifts to build up Jesus’ church as a community together, in unity, so as to proclaim Christ and bear his name, and all to the glory of God.</a:t>
            </a:r>
          </a:p>
          <a:p>
            <a:pPr defTabSz="990662">
              <a:defRPr/>
            </a:pPr>
            <a:endParaRPr lang="en-US" b="0" i="0" dirty="0"/>
          </a:p>
          <a:p>
            <a:pPr defTabSz="990662">
              <a:defRPr/>
            </a:pPr>
            <a:r>
              <a:rPr lang="en-US" b="0" i="0" dirty="0"/>
              <a:t>At least, that’s how I found the Bible to speak on this – But let me know, now that you’ve seen those Scriptures: What do </a:t>
            </a:r>
            <a:r>
              <a:rPr lang="en-US" b="1" i="1" dirty="0"/>
              <a:t>you</a:t>
            </a:r>
            <a:r>
              <a:rPr lang="en-US" b="0" i="0" dirty="0"/>
              <a:t> think? [</a:t>
            </a:r>
            <a:r>
              <a:rPr lang="en-US" b="0" i="1" dirty="0"/>
              <a:t>facilitate discussion</a:t>
            </a:r>
            <a:r>
              <a:rPr lang="en-US" b="0" i="0" dirty="0"/>
              <a:t>]</a:t>
            </a:r>
            <a:endParaRPr lang="en-US" b="0" dirty="0"/>
          </a:p>
          <a:p>
            <a:pPr defTabSz="990662">
              <a:defRPr/>
            </a:pPr>
            <a:endParaRPr lang="en-US" b="0" dirty="0"/>
          </a:p>
          <a:p>
            <a:pPr defTabSz="990662">
              <a:defRPr/>
            </a:pPr>
            <a:r>
              <a:rPr lang="en-US" b="1" i="1" dirty="0"/>
              <a:t>Why</a:t>
            </a:r>
            <a:r>
              <a:rPr lang="en-US" b="0" i="1" dirty="0"/>
              <a:t>: 1 Corinthians 12:4-7; 1 Corinthians14:1-26 (</a:t>
            </a:r>
            <a:r>
              <a:rPr lang="en-US" b="0" i="1" dirty="0" err="1"/>
              <a:t>esp</a:t>
            </a:r>
            <a:r>
              <a:rPr lang="en-US" b="0" i="1" dirty="0"/>
              <a:t> 1-5,12,16-19,26); Ephesians 4:1-11; Ephesians 3:14-19; John 15:26-27; John 16:12-15; Acts 2:1-11; Acts 4:8-12; Acts 9:31; 1 Peter 4:10-11 – inevitably this should lead to the conclusion that </a:t>
            </a:r>
            <a:r>
              <a:rPr lang="en-US" b="1" i="1" dirty="0"/>
              <a:t>the Spirit gives gifts to build up Jesus’ church community, to proclaim Christ, to the glory of God</a:t>
            </a:r>
            <a:r>
              <a:rPr lang="en-US" b="0" i="1" dirty="0"/>
              <a:t>.</a:t>
            </a:r>
          </a:p>
        </p:txBody>
      </p:sp>
      <p:sp>
        <p:nvSpPr>
          <p:cNvPr id="4" name="Slide Number Placeholder 3"/>
          <p:cNvSpPr>
            <a:spLocks noGrp="1"/>
          </p:cNvSpPr>
          <p:nvPr>
            <p:ph type="sldNum" sz="quarter" idx="5"/>
          </p:nvPr>
        </p:nvSpPr>
        <p:spPr/>
        <p:txBody>
          <a:bodyPr/>
          <a:lstStyle/>
          <a:p>
            <a:fld id="{DAE91667-BFE5-42A9-A457-05F8B65848AF}" type="slidenum">
              <a:rPr lang="en-AU" smtClean="0"/>
              <a:t>26</a:t>
            </a:fld>
            <a:endParaRPr lang="en-AU"/>
          </a:p>
        </p:txBody>
      </p:sp>
    </p:spTree>
    <p:extLst>
      <p:ext uri="{BB962C8B-B14F-4D97-AF65-F5344CB8AC3E}">
        <p14:creationId xmlns:p14="http://schemas.microsoft.com/office/powerpoint/2010/main" val="907986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a:t>Session 2 – Summary &amp; Discussion</a:t>
            </a:r>
          </a:p>
          <a:p>
            <a:pPr defTabSz="990662">
              <a:defRPr/>
            </a:pPr>
            <a:endParaRPr lang="en-US" b="0"/>
          </a:p>
          <a:p>
            <a:pPr defTabSz="990662">
              <a:defRPr/>
            </a:pPr>
            <a:r>
              <a:rPr lang="en-US" b="0"/>
              <a:t>If those 3 summaries </a:t>
            </a:r>
            <a:r>
              <a:rPr lang="en-US" b="0" i="1"/>
              <a:t>were</a:t>
            </a:r>
            <a:r>
              <a:rPr lang="en-US" b="0"/>
              <a:t> reasonable, based on what the Scriptures say, and if we then put </a:t>
            </a:r>
            <a:r>
              <a:rPr lang="en-US" b="0" u="sng"/>
              <a:t>all</a:t>
            </a:r>
            <a:r>
              <a:rPr lang="en-US" b="0"/>
              <a:t> those teachings from Scripture together, we’d get something like this, as to the “Who, Which &amp; Why?” of spiritual gifts –</a:t>
            </a:r>
          </a:p>
          <a:p>
            <a:pPr defTabSz="990662">
              <a:defRPr/>
            </a:pPr>
            <a:endParaRPr lang="en-US" b="0" i="0"/>
          </a:p>
          <a:p>
            <a:pPr algn="ctr" defTabSz="990662">
              <a:defRPr/>
            </a:pPr>
            <a:r>
              <a:rPr lang="en-US" b="1" i="0"/>
              <a:t>All Christians are indwelt by the Spirit &amp; therefore should anticipate receiving His gifts.</a:t>
            </a:r>
          </a:p>
          <a:p>
            <a:pPr algn="ctr" defTabSz="990662">
              <a:defRPr/>
            </a:pPr>
            <a:r>
              <a:rPr lang="en-US" b="1" i="0"/>
              <a:t>They will receive any of various gifts, that are given at the Spirit’s discretion…</a:t>
            </a:r>
          </a:p>
          <a:p>
            <a:pPr algn="ctr" defTabSz="990662">
              <a:defRPr/>
            </a:pPr>
            <a:r>
              <a:rPr lang="en-US" b="1" i="0"/>
              <a:t>… to build up Jesus’ church in unity together, to proclaim Christ, to the glory of God.</a:t>
            </a:r>
          </a:p>
          <a:p>
            <a:pPr defTabSz="990662">
              <a:defRPr/>
            </a:pPr>
            <a:endParaRPr lang="en-US" b="1" i="1"/>
          </a:p>
          <a:p>
            <a:pPr defTabSz="990662">
              <a:defRPr/>
            </a:pPr>
            <a:r>
              <a:rPr lang="en-US" b="0" i="0"/>
              <a:t>But let’s get some tour </a:t>
            </a:r>
            <a:r>
              <a:rPr lang="en-US" b="0" i="1"/>
              <a:t>feedback</a:t>
            </a:r>
            <a:r>
              <a:rPr lang="en-US" b="0" i="0"/>
              <a:t> that – Can we flesh things out any further than this? Does it need correction? Are there other Scriptures that we haven’t looked at, that speak a different answer?</a:t>
            </a:r>
          </a:p>
          <a:p>
            <a:pPr defTabSz="990662">
              <a:defRPr/>
            </a:pPr>
            <a:endParaRPr lang="en-US" b="0" i="0"/>
          </a:p>
          <a:p>
            <a:pPr defTabSz="990662">
              <a:defRPr/>
            </a:pPr>
            <a:r>
              <a:rPr lang="en-US" b="0" i="0"/>
              <a:t>What would your summary of all these Scriptures on spiritual gifts look like?</a:t>
            </a:r>
          </a:p>
          <a:p>
            <a:pPr defTabSz="990662">
              <a:defRPr/>
            </a:pPr>
            <a:endParaRPr lang="en-US" b="0" i="1"/>
          </a:p>
          <a:p>
            <a:pPr defTabSz="990662">
              <a:defRPr/>
            </a:pPr>
            <a:r>
              <a:rPr lang="en-US" b="0" i="1"/>
              <a:t>[Have the facilitator lead the group either into a consensus as to this summary, or to see if the group can expand or create a better rationale and reality of the Spirit’s giving of gifts to the church. If nothing else comes up, then one thing that those Scriptures noted in passing, is that the </a:t>
            </a:r>
            <a:r>
              <a:rPr lang="en-US" b="0" i="1" u="sng"/>
              <a:t>greatest</a:t>
            </a:r>
            <a:r>
              <a:rPr lang="en-US" b="0" i="1"/>
              <a:t> gift of the Spirit, is that we can even </a:t>
            </a:r>
            <a:r>
              <a:rPr lang="en-US" b="1" i="1"/>
              <a:t>call</a:t>
            </a:r>
            <a:r>
              <a:rPr lang="en-US" b="0" i="1"/>
              <a:t> Jesus our Lord / that we have been </a:t>
            </a:r>
            <a:r>
              <a:rPr lang="en-US" b="1" i="1"/>
              <a:t>sealed</a:t>
            </a:r>
            <a:r>
              <a:rPr lang="en-US" b="0" i="1"/>
              <a:t> by Him / that we </a:t>
            </a:r>
            <a:r>
              <a:rPr lang="en-US" b="1" i="1"/>
              <a:t>belong</a:t>
            </a:r>
            <a:r>
              <a:rPr lang="en-US" b="0" i="1"/>
              <a:t> to Christ now / that we are </a:t>
            </a:r>
            <a:r>
              <a:rPr lang="en-US" b="1" i="1"/>
              <a:t>saved</a:t>
            </a:r>
            <a:r>
              <a:rPr lang="en-US" b="0" i="1"/>
              <a:t>… so that might be a good angle to bring home!]</a:t>
            </a:r>
          </a:p>
          <a:p>
            <a:pPr defTabSz="990662">
              <a:defRPr/>
            </a:pPr>
            <a:endParaRPr lang="en-AU"/>
          </a:p>
        </p:txBody>
      </p:sp>
      <p:sp>
        <p:nvSpPr>
          <p:cNvPr id="4" name="Slide Number Placeholder 3"/>
          <p:cNvSpPr>
            <a:spLocks noGrp="1"/>
          </p:cNvSpPr>
          <p:nvPr>
            <p:ph type="sldNum" sz="quarter" idx="5"/>
          </p:nvPr>
        </p:nvSpPr>
        <p:spPr/>
        <p:txBody>
          <a:bodyPr/>
          <a:lstStyle/>
          <a:p>
            <a:fld id="{DAE91667-BFE5-42A9-A457-05F8B65848AF}" type="slidenum">
              <a:rPr lang="en-AU" smtClean="0"/>
              <a:t>27</a:t>
            </a:fld>
            <a:endParaRPr lang="en-AU"/>
          </a:p>
        </p:txBody>
      </p:sp>
    </p:spTree>
    <p:extLst>
      <p:ext uri="{BB962C8B-B14F-4D97-AF65-F5344CB8AC3E}">
        <p14:creationId xmlns:p14="http://schemas.microsoft.com/office/powerpoint/2010/main" val="1005600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AU" i="0"/>
              <a:t>Let’s take a long lunch, and by all means let conversations keep flowing on this topic, or on something else if you just want a break. </a:t>
            </a:r>
          </a:p>
          <a:p>
            <a:pPr defTabSz="990662">
              <a:defRPr/>
            </a:pPr>
            <a:endParaRPr lang="en-AU" i="0"/>
          </a:p>
          <a:p>
            <a:pPr defTabSz="990662">
              <a:defRPr/>
            </a:pPr>
            <a:r>
              <a:rPr lang="en-AU" i="0"/>
              <a:t>We’ll come back to a very short, final reflection and prayer after lunch, but I’ll also task you with a couple of activities to take home with you – to reflect yourself on your own sense of spiritual gifts in your life, and also for this church generally, as a community that bears and proclaims Jesus’ name. But more on that later – for now, let’s refuel!</a:t>
            </a:r>
          </a:p>
          <a:p>
            <a:pPr defTabSz="990662">
              <a:defRPr/>
            </a:pPr>
            <a:endParaRPr lang="en-AU" i="1"/>
          </a:p>
          <a:p>
            <a:pPr defTabSz="990662">
              <a:defRPr/>
            </a:pPr>
            <a:r>
              <a:rPr lang="en-AU" i="1"/>
              <a:t>Break for lunch.</a:t>
            </a:r>
          </a:p>
        </p:txBody>
      </p:sp>
      <p:sp>
        <p:nvSpPr>
          <p:cNvPr id="4" name="Slide Number Placeholder 3"/>
          <p:cNvSpPr>
            <a:spLocks noGrp="1"/>
          </p:cNvSpPr>
          <p:nvPr>
            <p:ph type="sldNum" sz="quarter" idx="5"/>
          </p:nvPr>
        </p:nvSpPr>
        <p:spPr/>
        <p:txBody>
          <a:bodyPr/>
          <a:lstStyle/>
          <a:p>
            <a:fld id="{DAE91667-BFE5-42A9-A457-05F8B65848AF}" type="slidenum">
              <a:rPr lang="en-AU" smtClean="0"/>
              <a:t>28</a:t>
            </a:fld>
            <a:endParaRPr lang="en-AU"/>
          </a:p>
        </p:txBody>
      </p:sp>
    </p:spTree>
    <p:extLst>
      <p:ext uri="{BB962C8B-B14F-4D97-AF65-F5344CB8AC3E}">
        <p14:creationId xmlns:p14="http://schemas.microsoft.com/office/powerpoint/2010/main" val="3964912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sharing in this important topic today. As we finish up, let’s not finish up and set this topic aside now, but rather, let’s take it on as something to think and pray about in our own lives, and in our life together as a church. To that end, I’d like to give you 2 tasks to work through, in your own time, based on one of those Scriptures we were just exploring. This couldn’t be more explicit – </a:t>
            </a:r>
          </a:p>
          <a:p>
            <a:endParaRPr lang="en-US"/>
          </a:p>
          <a:p>
            <a:r>
              <a:rPr lang="en-US" i="1"/>
              <a:t>4 Now there are varieties of gifts, but the same Spirit; 5 and there are varieties of service, but the same Lord; 6 and there are varieties of activities, but it is the same God who empowers them all in everyone. 7 To each is given the manifestation of the Spirit for the common good. … 11 All these are empowered by one and the same Spirit, who apportions to each one individually as he wills. </a:t>
            </a:r>
          </a:p>
          <a:p>
            <a:r>
              <a:rPr lang="en-US" i="1"/>
              <a:t>1 Corinthians 12:4-11</a:t>
            </a:r>
          </a:p>
          <a:p>
            <a:endParaRPr lang="en-US"/>
          </a:p>
          <a:p>
            <a:r>
              <a:rPr lang="en-AU"/>
              <a:t>Each Christian in Jesus’ church should expect to receive gifts from the Spirit, so it’s a good and healthy thing to do to reflect on your life, and how God has gifted you – or how He might gift you, too. So pray through that, and think through that. Sometimes it’s easier to get a read on that, by asking someone else – someone who knows you well, and who you trust – so you might like to do that, too. One way or another, try to get a sense of God’s gifting in your life.</a:t>
            </a:r>
          </a:p>
          <a:p>
            <a:endParaRPr lang="en-AU"/>
          </a:p>
          <a:p>
            <a:r>
              <a:rPr lang="en-AU"/>
              <a:t>But so too, the Scriptures couldn’t be clearer that the Spirit gifts us, individually, for the common good (not our own ego, or anything like that). So, think through this topic in terms of our whole church community: What gifts can you see at work in this church? What gifts are currently untapped? What gifts are we lacking as a church, and what might be the implications of that, based on the Scriptures we’ve seen? What then could we pray for about spiritual gifts?</a:t>
            </a:r>
          </a:p>
          <a:p>
            <a:endParaRPr lang="en-AU"/>
          </a:p>
          <a:p>
            <a:r>
              <a:rPr lang="en-AU"/>
              <a:t>But I’ll leave those 2 things with you, to follow through on. For now, let’s close in prayer…</a:t>
            </a:r>
          </a:p>
        </p:txBody>
      </p:sp>
      <p:sp>
        <p:nvSpPr>
          <p:cNvPr id="4" name="Slide Number Placeholder 3"/>
          <p:cNvSpPr>
            <a:spLocks noGrp="1"/>
          </p:cNvSpPr>
          <p:nvPr>
            <p:ph type="sldNum" sz="quarter" idx="5"/>
          </p:nvPr>
        </p:nvSpPr>
        <p:spPr/>
        <p:txBody>
          <a:bodyPr/>
          <a:lstStyle/>
          <a:p>
            <a:fld id="{DAE91667-BFE5-42A9-A457-05F8B65848AF}" type="slidenum">
              <a:rPr lang="en-AU" smtClean="0"/>
              <a:t>29</a:t>
            </a:fld>
            <a:endParaRPr lang="en-AU"/>
          </a:p>
        </p:txBody>
      </p:sp>
    </p:spTree>
    <p:extLst>
      <p:ext uri="{BB962C8B-B14F-4D97-AF65-F5344CB8AC3E}">
        <p14:creationId xmlns:p14="http://schemas.microsoft.com/office/powerpoint/2010/main" val="389384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a:t>
            </a:r>
            <a:r>
              <a:rPr lang="en-US" b="1"/>
              <a:t>equip</a:t>
            </a:r>
            <a:r>
              <a:rPr lang="en-US"/>
              <a:t>, we’ll focus on the gifts of the Spirit – and we might backtrack just a few verses on our foundation Equip Scripture in Ephesians 4 that we just looked at, to see that Jesus himself gives us gifts, too –</a:t>
            </a:r>
          </a:p>
          <a:p>
            <a:endParaRPr lang="en-US"/>
          </a:p>
          <a:p>
            <a:r>
              <a:rPr lang="en-US" i="1"/>
              <a:t>Ephesians 4:4-8 </a:t>
            </a:r>
            <a:r>
              <a:rPr lang="en-US" i="1" baseline="30000"/>
              <a:t>4</a:t>
            </a:r>
            <a:r>
              <a:rPr lang="en-US" i="1"/>
              <a:t> There is one body and one Spirit—just as you were called to the one hope that belongs to your call— </a:t>
            </a:r>
            <a:r>
              <a:rPr lang="en-US" i="1" baseline="30000"/>
              <a:t>5</a:t>
            </a:r>
            <a:r>
              <a:rPr lang="en-US" i="1"/>
              <a:t> one Lord, one faith, one baptism, </a:t>
            </a:r>
            <a:r>
              <a:rPr lang="en-US" i="1" baseline="30000"/>
              <a:t>6</a:t>
            </a:r>
            <a:r>
              <a:rPr lang="en-US" i="1"/>
              <a:t> one God and Father of all, who is over all and through all and in all. </a:t>
            </a:r>
            <a:r>
              <a:rPr lang="en-US" i="1" baseline="30000"/>
              <a:t>7</a:t>
            </a:r>
            <a:r>
              <a:rPr lang="en-US" i="1"/>
              <a:t> But grace was given to each one of us according to the measure of Christ’s </a:t>
            </a:r>
            <a:r>
              <a:rPr lang="en-US" b="1" i="1"/>
              <a:t>gift</a:t>
            </a:r>
            <a:r>
              <a:rPr lang="en-US" i="1"/>
              <a:t>. </a:t>
            </a:r>
            <a:r>
              <a:rPr lang="en-US" i="1" baseline="30000"/>
              <a:t>8</a:t>
            </a:r>
            <a:r>
              <a:rPr lang="en-US" i="1"/>
              <a:t> Therefore it says, “When he ascended on high, he led a host of captives, and he gave </a:t>
            </a:r>
            <a:r>
              <a:rPr lang="en-US" b="1" i="1"/>
              <a:t>gifts</a:t>
            </a:r>
            <a:r>
              <a:rPr lang="en-US" i="1"/>
              <a:t> to men.”</a:t>
            </a:r>
          </a:p>
          <a:p>
            <a:endParaRPr lang="en-US" i="1"/>
          </a:p>
          <a:p>
            <a:r>
              <a:rPr lang="en-US" i="0"/>
              <a:t>That’s a quote from Psalm 68, and Ephesians applies that psalm to Jesus – that when he ascended to heaven, he gave gifts to his people. And if we compare a verse from Acts ch.2, at Pentecost, we see the same thing – that it is Jesus who bestows gifts on people, through the Holy Spirit –</a:t>
            </a:r>
          </a:p>
          <a:p>
            <a:endParaRPr lang="en-US"/>
          </a:p>
          <a:p>
            <a:r>
              <a:rPr lang="en-US" i="1"/>
              <a:t>Acts 2:32-33 </a:t>
            </a:r>
            <a:r>
              <a:rPr lang="en-US" i="1" baseline="30000"/>
              <a:t>32</a:t>
            </a:r>
            <a:r>
              <a:rPr lang="en-US" i="1"/>
              <a:t> This Jesus God raised up, and of that we all are witnesses. </a:t>
            </a:r>
            <a:r>
              <a:rPr lang="en-US" i="1" baseline="30000"/>
              <a:t>33</a:t>
            </a:r>
            <a:r>
              <a:rPr lang="en-US" i="1"/>
              <a:t> Being therefore exalted at the right hand of God, and having received from the Father the promise of the Holy Spirit, </a:t>
            </a:r>
            <a:r>
              <a:rPr lang="en-US" b="1" i="1"/>
              <a:t>he</a:t>
            </a:r>
            <a:r>
              <a:rPr lang="en-US" i="1"/>
              <a:t> has poured out this that you yourselves are seeing and hearing. </a:t>
            </a:r>
          </a:p>
          <a:p>
            <a:endParaRPr lang="en-US"/>
          </a:p>
          <a:p>
            <a:r>
              <a:rPr lang="en-US"/>
              <a:t>So, spiritual gifts are a thing, and they somehow feed into that Equip passage we always kick off with in Ephesians ch.4. As Jesus’ people, we might expect to receive gifts from him… and so it’s good to spend a day thinking about that.</a:t>
            </a:r>
          </a:p>
          <a:p>
            <a:endParaRPr lang="en-AU"/>
          </a:p>
        </p:txBody>
      </p:sp>
      <p:sp>
        <p:nvSpPr>
          <p:cNvPr id="4" name="Slide Number Placeholder 3"/>
          <p:cNvSpPr>
            <a:spLocks noGrp="1"/>
          </p:cNvSpPr>
          <p:nvPr>
            <p:ph type="sldNum" sz="quarter" idx="5"/>
          </p:nvPr>
        </p:nvSpPr>
        <p:spPr/>
        <p:txBody>
          <a:bodyPr/>
          <a:lstStyle/>
          <a:p>
            <a:fld id="{DAE91667-BFE5-42A9-A457-05F8B65848AF}" type="slidenum">
              <a:rPr lang="en-AU" smtClean="0"/>
              <a:t>3</a:t>
            </a:fld>
            <a:endParaRPr lang="en-AU"/>
          </a:p>
        </p:txBody>
      </p:sp>
    </p:spTree>
    <p:extLst>
      <p:ext uri="{BB962C8B-B14F-4D97-AF65-F5344CB8AC3E}">
        <p14:creationId xmlns:p14="http://schemas.microsoft.com/office/powerpoint/2010/main" val="4226229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AU" b="1" i="0"/>
              <a:t>Prayer</a:t>
            </a:r>
          </a:p>
          <a:p>
            <a:pPr defTabSz="990662">
              <a:defRPr/>
            </a:pPr>
            <a:endParaRPr lang="en-AU" i="1"/>
          </a:p>
          <a:p>
            <a:pPr defTabSz="990662">
              <a:defRPr/>
            </a:pPr>
            <a:r>
              <a:rPr lang="en-AU" i="1"/>
              <a:t>Spend 10 minutes in open prayer, committing the whole </a:t>
            </a:r>
            <a:r>
              <a:rPr lang="en-AU" b="1" i="1"/>
              <a:t>equip</a:t>
            </a:r>
            <a:r>
              <a:rPr lang="en-AU" i="1"/>
              <a:t> teaching day to God. </a:t>
            </a:r>
          </a:p>
          <a:p>
            <a:pPr defTabSz="990662">
              <a:defRPr/>
            </a:pPr>
            <a:endParaRPr lang="en-AU" i="1"/>
          </a:p>
          <a:p>
            <a:pPr defTabSz="990662">
              <a:defRPr/>
            </a:pPr>
            <a:r>
              <a:rPr lang="en-AU" i="1"/>
              <a:t>Facilitator to close prayer, asking that the Spirit of Christ would be active within and among us, such that we forge ahead together as a church worthy of his name. Specifically, ask that God would move us to be focused and bold with our proclamation of God and His promises, to reach out in love to our community and other circles, and to love one another and keep each other accountable and in step with the Spirit, as brothers and sisters of Christ.</a:t>
            </a:r>
          </a:p>
          <a:p>
            <a:pPr defTabSz="990662">
              <a:defRPr/>
            </a:pPr>
            <a:endParaRPr lang="en-AU"/>
          </a:p>
        </p:txBody>
      </p:sp>
      <p:sp>
        <p:nvSpPr>
          <p:cNvPr id="4" name="Slide Number Placeholder 3"/>
          <p:cNvSpPr>
            <a:spLocks noGrp="1"/>
          </p:cNvSpPr>
          <p:nvPr>
            <p:ph type="sldNum" sz="quarter" idx="5"/>
          </p:nvPr>
        </p:nvSpPr>
        <p:spPr/>
        <p:txBody>
          <a:bodyPr/>
          <a:lstStyle/>
          <a:p>
            <a:fld id="{DAE91667-BFE5-42A9-A457-05F8B65848AF}" type="slidenum">
              <a:rPr lang="en-AU" smtClean="0"/>
              <a:t>30</a:t>
            </a:fld>
            <a:endParaRPr lang="en-AU"/>
          </a:p>
        </p:txBody>
      </p:sp>
    </p:spTree>
    <p:extLst>
      <p:ext uri="{BB962C8B-B14F-4D97-AF65-F5344CB8AC3E}">
        <p14:creationId xmlns:p14="http://schemas.microsoft.com/office/powerpoint/2010/main" val="3057950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Those are the 2 questions that we’ll try to take on today, as a church together. In short form,</a:t>
            </a:r>
          </a:p>
          <a:p>
            <a:pPr marL="185750" indent="-185750">
              <a:buFont typeface="Arial" panose="020B0604020202020204" pitchFamily="34" charset="0"/>
              <a:buChar char="•"/>
            </a:pPr>
            <a:r>
              <a:rPr lang="en-US" b="0" i="0"/>
              <a:t>What </a:t>
            </a:r>
            <a:r>
              <a:rPr lang="en-US" b="1" i="0"/>
              <a:t>are</a:t>
            </a:r>
            <a:r>
              <a:rPr lang="en-US" b="0" i="0"/>
              <a:t> spiritual gifts?</a:t>
            </a:r>
          </a:p>
          <a:p>
            <a:pPr marL="185750" indent="-185750">
              <a:buFont typeface="Arial" panose="020B0604020202020204" pitchFamily="34" charset="0"/>
              <a:buChar char="•"/>
            </a:pPr>
            <a:r>
              <a:rPr lang="en-US" b="1" i="0"/>
              <a:t>Why</a:t>
            </a:r>
            <a:r>
              <a:rPr lang="en-US" b="0" i="0"/>
              <a:t> does Jesus bestow spiritual gifts on us – and which gifts will he give, and to which people will he give them?</a:t>
            </a:r>
          </a:p>
          <a:p>
            <a:pPr marL="185750" indent="-185750">
              <a:buFont typeface="Arial" panose="020B0604020202020204" pitchFamily="34" charset="0"/>
              <a:buChar char="•"/>
            </a:pPr>
            <a:endParaRPr lang="en-US" b="0" i="0"/>
          </a:p>
          <a:p>
            <a:r>
              <a:rPr lang="en-US" b="0" i="0"/>
              <a:t>If we can get our heads around those 2 things, we might then have a healthy discussion of how we might take hold of the gifts of the spirit as a church together.</a:t>
            </a:r>
          </a:p>
          <a:p>
            <a:pPr marL="185750" indent="-185750">
              <a:buFont typeface="Arial" panose="020B0604020202020204" pitchFamily="34" charset="0"/>
              <a:buChar char="•"/>
            </a:pPr>
            <a:endParaRPr lang="en-US" b="0" i="0"/>
          </a:p>
          <a:p>
            <a:endParaRPr lang="en-US"/>
          </a:p>
          <a:p>
            <a:endParaRPr lang="en-AU"/>
          </a:p>
        </p:txBody>
      </p:sp>
      <p:sp>
        <p:nvSpPr>
          <p:cNvPr id="4" name="Slide Number Placeholder 3"/>
          <p:cNvSpPr>
            <a:spLocks noGrp="1"/>
          </p:cNvSpPr>
          <p:nvPr>
            <p:ph type="sldNum" sz="quarter" idx="5"/>
          </p:nvPr>
        </p:nvSpPr>
        <p:spPr/>
        <p:txBody>
          <a:bodyPr/>
          <a:lstStyle/>
          <a:p>
            <a:fld id="{DAE91667-BFE5-42A9-A457-05F8B65848AF}" type="slidenum">
              <a:rPr lang="en-AU" smtClean="0"/>
              <a:t>4</a:t>
            </a:fld>
            <a:endParaRPr lang="en-AU"/>
          </a:p>
        </p:txBody>
      </p:sp>
    </p:spTree>
    <p:extLst>
      <p:ext uri="{BB962C8B-B14F-4D97-AF65-F5344CB8AC3E}">
        <p14:creationId xmlns:p14="http://schemas.microsoft.com/office/powerpoint/2010/main" val="219805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2190">
              <a:defRPr/>
            </a:pPr>
            <a:r>
              <a:rPr lang="en-US" b="1"/>
              <a:t>Equip #3 - Overview</a:t>
            </a:r>
          </a:p>
          <a:p>
            <a:pPr defTabSz="972190">
              <a:defRPr/>
            </a:pPr>
            <a:endParaRPr lang="en-US"/>
          </a:p>
          <a:p>
            <a:pPr defTabSz="972190">
              <a:defRPr/>
            </a:pPr>
            <a:r>
              <a:rPr lang="en-AU"/>
              <a:t>So we’ll try to cover those things in 2 sessions today –</a:t>
            </a:r>
          </a:p>
          <a:p>
            <a:pPr defTabSz="972190">
              <a:defRPr/>
            </a:pPr>
            <a:endParaRPr lang="en-AU"/>
          </a:p>
          <a:p>
            <a:pPr defTabSz="972190">
              <a:defRPr/>
            </a:pPr>
            <a:r>
              <a:rPr lang="en-AU"/>
              <a:t>These should run for about an hour or hour-and-a-half, and we’ll take a morning tea in between. In those 2 sessions, we want to think about how we understand the nature and purpose of spiritual gifts in the church. </a:t>
            </a:r>
          </a:p>
          <a:p>
            <a:pPr defTabSz="972190">
              <a:defRPr/>
            </a:pPr>
            <a:endParaRPr lang="en-AU"/>
          </a:p>
          <a:p>
            <a:pPr defTabSz="972190">
              <a:defRPr/>
            </a:pPr>
            <a:r>
              <a:rPr lang="en-AU"/>
              <a:t>In session 1, we’ll think about what we already </a:t>
            </a:r>
            <a:r>
              <a:rPr lang="en-AU" i="1"/>
              <a:t>think</a:t>
            </a:r>
            <a:r>
              <a:rPr lang="en-AU"/>
              <a:t> about spiritual gifts, and then see what the </a:t>
            </a:r>
            <a:r>
              <a:rPr lang="en-AU" i="1"/>
              <a:t>Bible</a:t>
            </a:r>
            <a:r>
              <a:rPr lang="en-AU"/>
              <a:t> says about spiritual gifts. Will our thoughts about spiritual gifts line up with Scripture?</a:t>
            </a:r>
          </a:p>
          <a:p>
            <a:pPr defTabSz="972190">
              <a:defRPr/>
            </a:pPr>
            <a:endParaRPr lang="en-AU"/>
          </a:p>
          <a:p>
            <a:pPr defTabSz="972190">
              <a:defRPr/>
            </a:pPr>
            <a:r>
              <a:rPr lang="en-AU"/>
              <a:t>In session 2, we’ll explore what the Scriptures explain as to who exactly Jesus gives spiritual gifts to, and what kind of gifts he gives, and why he gives them. </a:t>
            </a:r>
          </a:p>
          <a:p>
            <a:pPr defTabSz="972190">
              <a:defRPr/>
            </a:pPr>
            <a:endParaRPr lang="en-AU"/>
          </a:p>
          <a:p>
            <a:pPr defTabSz="972190">
              <a:defRPr/>
            </a:pPr>
            <a:r>
              <a:rPr lang="en-AU"/>
              <a:t>We’ll have a nice long lunch with plenty of opportunity for conversations to close, but I’ll also then set you a couple of things to work through in your own hearts, in your own time… specifically, about where you are at on the topic of spiritual gifts, and where you see the whole church here to be on this, as a community together.</a:t>
            </a:r>
          </a:p>
          <a:p>
            <a:pPr defTabSz="972190">
              <a:defRPr/>
            </a:pPr>
            <a:endParaRPr lang="en-AU"/>
          </a:p>
          <a:p>
            <a:pPr defTabSz="972190">
              <a:defRPr/>
            </a:pPr>
            <a:endParaRPr lang="en-AU"/>
          </a:p>
          <a:p>
            <a:pPr defTabSz="972190">
              <a:defRPr/>
            </a:pPr>
            <a:r>
              <a:rPr lang="en-AU"/>
              <a:t>Any burning questions right off the bat?</a:t>
            </a:r>
          </a:p>
          <a:p>
            <a:pPr defTabSz="972190">
              <a:defRPr/>
            </a:pPr>
            <a:endParaRPr lang="en-AU"/>
          </a:p>
          <a:p>
            <a:pPr defTabSz="972190">
              <a:defRPr/>
            </a:pPr>
            <a:r>
              <a:rPr lang="en-AU"/>
              <a:t>Ok, let’s get started!</a:t>
            </a:r>
          </a:p>
        </p:txBody>
      </p:sp>
      <p:sp>
        <p:nvSpPr>
          <p:cNvPr id="4" name="Slide Number Placeholder 3"/>
          <p:cNvSpPr>
            <a:spLocks noGrp="1"/>
          </p:cNvSpPr>
          <p:nvPr>
            <p:ph type="sldNum" sz="quarter" idx="5"/>
          </p:nvPr>
        </p:nvSpPr>
        <p:spPr/>
        <p:txBody>
          <a:bodyPr/>
          <a:lstStyle/>
          <a:p>
            <a:fld id="{DAE91667-BFE5-42A9-A457-05F8B65848AF}" type="slidenum">
              <a:rPr lang="en-AU" smtClean="0"/>
              <a:t>5</a:t>
            </a:fld>
            <a:endParaRPr lang="en-AU"/>
          </a:p>
        </p:txBody>
      </p:sp>
    </p:spTree>
    <p:extLst>
      <p:ext uri="{BB962C8B-B14F-4D97-AF65-F5344CB8AC3E}">
        <p14:creationId xmlns:p14="http://schemas.microsoft.com/office/powerpoint/2010/main" val="266582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a:t>Session 1 – The ‘</a:t>
            </a:r>
            <a:r>
              <a:rPr lang="en-US" b="1" i="1"/>
              <a:t>What?</a:t>
            </a:r>
            <a:r>
              <a:rPr lang="en-US" b="1"/>
              <a:t>’ of Spiritual Gifts</a:t>
            </a:r>
          </a:p>
          <a:p>
            <a:endParaRPr lang="en-US"/>
          </a:p>
          <a:p>
            <a:r>
              <a:rPr lang="en-US"/>
              <a:t>To get us started, I’d like to get us all to do a simple exercise… just to see what we already think about spiritual gifts.</a:t>
            </a:r>
          </a:p>
          <a:p>
            <a:endParaRPr lang="en-US"/>
          </a:p>
          <a:p>
            <a:r>
              <a:rPr lang="en-US"/>
              <a:t>[</a:t>
            </a:r>
            <a:r>
              <a:rPr lang="en-US" b="1" i="1"/>
              <a:t>Exercise</a:t>
            </a:r>
            <a:r>
              <a:rPr lang="en-US" i="1"/>
              <a:t>: Have everyone stand, and ask them all to each think to themselves – secretly, without conferring or saying anything to anyone else – of one spiritual gift that they believe God gives to people. After 1 minute, say, “If the gift you thought of was ‘tongues’, then sit down.” Write “tongues” on a new list on the whiteboard / butchers paper. Repeat that, with “prophecy”. This should allow for a sense of how commonly these 2 gifts are thought of by Christians when the topic of spiritual gifts comes up. Then, go around the people still standing and inquire what gifts they thought of, and ask if they think or know of that being described in the Bible as a spiritual gift? Perhaps allow a little bit of elaboration or discussion, and write those gifts down on the whiteboard – in a unique </a:t>
            </a:r>
            <a:r>
              <a:rPr lang="en-US" i="1" err="1"/>
              <a:t>coloured</a:t>
            </a:r>
            <a:r>
              <a:rPr lang="en-US" i="1"/>
              <a:t> pen, for later identification – but don’t worry yet about whether they actually </a:t>
            </a:r>
            <a:r>
              <a:rPr lang="en-US" i="1" u="sng"/>
              <a:t>are</a:t>
            </a:r>
            <a:r>
              <a:rPr lang="en-US" i="1"/>
              <a:t> in the Bible; We will evaluate the list in the next part of the session</a:t>
            </a:r>
            <a:r>
              <a:rPr lang="en-US"/>
              <a:t>.]</a:t>
            </a:r>
          </a:p>
          <a:p>
            <a:endParaRPr lang="en-US"/>
          </a:p>
          <a:p>
            <a:r>
              <a:rPr lang="en-US"/>
              <a:t>Let’s make a list of all these gifts that we thought of, so that we can think about them more today. We might see if these things are in the Bible, and see what other gifts are mentioned that we haven’t thought about. It’s important, isn’t it, to check what the Bible has to say about spiritual gifting, rather than just what our own hearts and minds think about it. So that’s what we’ll do next…</a:t>
            </a:r>
          </a:p>
          <a:p>
            <a:endParaRPr lang="en-US" i="0"/>
          </a:p>
          <a:p>
            <a:pPr defTabSz="990662">
              <a:defRPr/>
            </a:pPr>
            <a:r>
              <a:rPr lang="en-US" i="1"/>
              <a:t>[This session, covered in slides 6-12, should take 1 – 1.5 hours – so allow about 15 minutes for the exercise and discussion it generates, 60 minutes for searching the Scriptures, and 15 minutes for discussing what we find in Scripture.]</a:t>
            </a:r>
          </a:p>
          <a:p>
            <a:endParaRPr lang="en-US" i="1"/>
          </a:p>
          <a:p>
            <a:endParaRPr lang="en-AU"/>
          </a:p>
        </p:txBody>
      </p:sp>
      <p:sp>
        <p:nvSpPr>
          <p:cNvPr id="4" name="Slide Number Placeholder 3"/>
          <p:cNvSpPr>
            <a:spLocks noGrp="1"/>
          </p:cNvSpPr>
          <p:nvPr>
            <p:ph type="sldNum" sz="quarter" idx="5"/>
          </p:nvPr>
        </p:nvSpPr>
        <p:spPr/>
        <p:txBody>
          <a:bodyPr/>
          <a:lstStyle/>
          <a:p>
            <a:fld id="{DAE91667-BFE5-42A9-A457-05F8B65848AF}" type="slidenum">
              <a:rPr lang="en-AU" smtClean="0"/>
              <a:t>6</a:t>
            </a:fld>
            <a:endParaRPr lang="en-AU"/>
          </a:p>
        </p:txBody>
      </p:sp>
    </p:spTree>
    <p:extLst>
      <p:ext uri="{BB962C8B-B14F-4D97-AF65-F5344CB8AC3E}">
        <p14:creationId xmlns:p14="http://schemas.microsoft.com/office/powerpoint/2010/main" val="610671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a:t>Discovery – Scripture </a:t>
            </a:r>
          </a:p>
          <a:p>
            <a:pPr defTabSz="990662">
              <a:defRPr/>
            </a:pPr>
            <a:endParaRPr lang="en-US" b="0"/>
          </a:p>
          <a:p>
            <a:pPr defTabSz="990662">
              <a:defRPr/>
            </a:pPr>
            <a:r>
              <a:rPr lang="en-US" b="1" i="1"/>
              <a:t>Part 1] Verse Cards. </a:t>
            </a:r>
            <a:r>
              <a:rPr lang="en-US" i="1"/>
              <a:t>Divide </a:t>
            </a:r>
            <a:r>
              <a:rPr lang="en-AU" i="1"/>
              <a:t>people into 12 people/groups (if fewer than 12 people, double up some cards), and hand out a verse card to each person/group. Allow them 2 minutes to read the verse to themselves and try to establish what gifts the Holy Spirit was giving his people on that occasion. Aim for a word, or phrase if need be, to summarise the gift. After 2 minutes, have each group read the text and report back to the whole room what they decided the gift was. Write each gift on the list established in the first exercise.</a:t>
            </a:r>
          </a:p>
          <a:p>
            <a:pPr defTabSz="990662">
              <a:defRPr/>
            </a:pPr>
            <a:endParaRPr lang="en-AU" i="1"/>
          </a:p>
          <a:p>
            <a:pPr defTabSz="990662">
              <a:defRPr/>
            </a:pPr>
            <a:r>
              <a:rPr lang="en-AU" i="1"/>
              <a:t>Scriptures for verse cards – Exodus 35:30-35; Numbers 11:16-17,25; Judges 3:7-11; Judges 14:5-6; Nehemiah 9:30; Zechariah 7:12; Luke 1:39-45; Luke 1:67-69; 1 Peter 4:10-11; 1 Timothy 4:11-14; 2 Timothy 1:6; Romans 1:11-12</a:t>
            </a:r>
          </a:p>
        </p:txBody>
      </p:sp>
      <p:sp>
        <p:nvSpPr>
          <p:cNvPr id="4" name="Slide Number Placeholder 3"/>
          <p:cNvSpPr>
            <a:spLocks noGrp="1"/>
          </p:cNvSpPr>
          <p:nvPr>
            <p:ph type="sldNum" sz="quarter" idx="5"/>
          </p:nvPr>
        </p:nvSpPr>
        <p:spPr/>
        <p:txBody>
          <a:bodyPr/>
          <a:lstStyle/>
          <a:p>
            <a:fld id="{DAE91667-BFE5-42A9-A457-05F8B65848AF}" type="slidenum">
              <a:rPr lang="en-AU" smtClean="0"/>
              <a:t>7</a:t>
            </a:fld>
            <a:endParaRPr lang="en-AU"/>
          </a:p>
        </p:txBody>
      </p:sp>
    </p:spTree>
    <p:extLst>
      <p:ext uri="{BB962C8B-B14F-4D97-AF65-F5344CB8AC3E}">
        <p14:creationId xmlns:p14="http://schemas.microsoft.com/office/powerpoint/2010/main" val="941208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a:t>Discovery – Scripture (continued)</a:t>
            </a:r>
          </a:p>
          <a:p>
            <a:pPr defTabSz="990662">
              <a:defRPr/>
            </a:pPr>
            <a:endParaRPr lang="en-AU" i="0">
              <a:latin typeface="Calibri" panose="020F0502020204030204" pitchFamily="34" charset="0"/>
              <a:ea typeface="Yu Mincho" panose="02020400000000000000" pitchFamily="18" charset="-128"/>
              <a:cs typeface="Arial" panose="020B0604020202020204" pitchFamily="34" charset="0"/>
            </a:endParaRPr>
          </a:p>
          <a:p>
            <a:pPr defTabSz="990662">
              <a:defRPr/>
            </a:pPr>
            <a:r>
              <a:rPr lang="en-AU" i="0">
                <a:latin typeface="Calibri" panose="020F0502020204030204" pitchFamily="34" charset="0"/>
                <a:ea typeface="Yu Mincho" panose="02020400000000000000" pitchFamily="18" charset="-128"/>
                <a:cs typeface="Arial" panose="020B0604020202020204" pitchFamily="34" charset="0"/>
              </a:rPr>
              <a:t>We’re coming up with a good list now, but let’s study some </a:t>
            </a:r>
            <a:r>
              <a:rPr lang="en-AU" i="0" u="sng">
                <a:latin typeface="Calibri" panose="020F0502020204030204" pitchFamily="34" charset="0"/>
                <a:ea typeface="Yu Mincho" panose="02020400000000000000" pitchFamily="18" charset="-128"/>
                <a:cs typeface="Arial" panose="020B0604020202020204" pitchFamily="34" charset="0"/>
              </a:rPr>
              <a:t>other</a:t>
            </a:r>
            <a:r>
              <a:rPr lang="en-AU" i="0">
                <a:latin typeface="Calibri" panose="020F0502020204030204" pitchFamily="34" charset="0"/>
                <a:ea typeface="Yu Mincho" panose="02020400000000000000" pitchFamily="18" charset="-128"/>
                <a:cs typeface="Arial" panose="020B0604020202020204" pitchFamily="34" charset="0"/>
              </a:rPr>
              <a:t> lists, from Scripture! </a:t>
            </a:r>
            <a:endParaRPr lang="en-AU" i="1"/>
          </a:p>
          <a:p>
            <a:pPr defTabSz="990662">
              <a:defRPr/>
            </a:pPr>
            <a:endParaRPr lang="en-AU" i="1">
              <a:latin typeface="Calibri" panose="020F0502020204030204" pitchFamily="34" charset="0"/>
              <a:ea typeface="Yu Mincho" panose="02020400000000000000" pitchFamily="18" charset="-128"/>
              <a:cs typeface="Arial" panose="020B0604020202020204" pitchFamily="34" charset="0"/>
            </a:endParaRPr>
          </a:p>
          <a:p>
            <a:pPr defTabSz="990662">
              <a:defRPr/>
            </a:pPr>
            <a:r>
              <a:rPr lang="en-AU" b="1" i="1">
                <a:latin typeface="Calibri" panose="020F0502020204030204" pitchFamily="34" charset="0"/>
                <a:ea typeface="Yu Mincho" panose="02020400000000000000" pitchFamily="18" charset="-128"/>
                <a:cs typeface="Arial" panose="020B0604020202020204" pitchFamily="34" charset="0"/>
              </a:rPr>
              <a:t>Part 2] Spiritual Gift Lists</a:t>
            </a:r>
            <a:r>
              <a:rPr lang="en-AU" i="1">
                <a:latin typeface="Calibri" panose="020F0502020204030204" pitchFamily="34" charset="0"/>
                <a:ea typeface="Yu Mincho" panose="02020400000000000000" pitchFamily="18" charset="-128"/>
                <a:cs typeface="Arial" panose="020B0604020202020204" pitchFamily="34" charset="0"/>
              </a:rPr>
              <a:t>. </a:t>
            </a:r>
            <a:r>
              <a:rPr lang="en-AU" i="1"/>
              <a:t>Merge people into 3 bigger groups, and have each group look up these Scriptures in their Bibles, with 10 minutes to discuss and compare their list with the working list we have been creating. Have each group write any extra gifts on the working list, in a unique coloured pen (to allow for tracking of which list in the Bible they came from). If gifts are repeated, they can apply a coloured tick to the existing entry.</a:t>
            </a:r>
          </a:p>
          <a:p>
            <a:pPr defTabSz="990662">
              <a:defRPr/>
            </a:pPr>
            <a:endParaRPr lang="en-AU" i="1"/>
          </a:p>
          <a:p>
            <a:pPr defTabSz="990662">
              <a:defRPr/>
            </a:pPr>
            <a:endParaRPr lang="en-US"/>
          </a:p>
          <a:p>
            <a:pPr defTabSz="990662">
              <a:defRPr/>
            </a:pPr>
            <a:endParaRPr lang="en-AU"/>
          </a:p>
        </p:txBody>
      </p:sp>
      <p:sp>
        <p:nvSpPr>
          <p:cNvPr id="4" name="Slide Number Placeholder 3"/>
          <p:cNvSpPr>
            <a:spLocks noGrp="1"/>
          </p:cNvSpPr>
          <p:nvPr>
            <p:ph type="sldNum" sz="quarter" idx="5"/>
          </p:nvPr>
        </p:nvSpPr>
        <p:spPr/>
        <p:txBody>
          <a:bodyPr/>
          <a:lstStyle/>
          <a:p>
            <a:fld id="{DAE91667-BFE5-42A9-A457-05F8B65848AF}" type="slidenum">
              <a:rPr lang="en-AU" smtClean="0"/>
              <a:t>8</a:t>
            </a:fld>
            <a:endParaRPr lang="en-AU"/>
          </a:p>
        </p:txBody>
      </p:sp>
    </p:spTree>
    <p:extLst>
      <p:ext uri="{BB962C8B-B14F-4D97-AF65-F5344CB8AC3E}">
        <p14:creationId xmlns:p14="http://schemas.microsoft.com/office/powerpoint/2010/main" val="3866873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62">
              <a:defRPr/>
            </a:pPr>
            <a:r>
              <a:rPr lang="en-US" b="1"/>
              <a:t>Session 1 – Summary &amp; Discussion</a:t>
            </a:r>
          </a:p>
          <a:p>
            <a:pPr defTabSz="990662">
              <a:defRPr/>
            </a:pPr>
            <a:endParaRPr lang="en-AU" i="0">
              <a:latin typeface="Calibri" panose="020F0502020204030204" pitchFamily="34" charset="0"/>
              <a:ea typeface="Yu Mincho" panose="02020400000000000000" pitchFamily="18" charset="-128"/>
              <a:cs typeface="Arial" panose="020B0604020202020204" pitchFamily="34" charset="0"/>
            </a:endParaRPr>
          </a:p>
          <a:p>
            <a:pPr defTabSz="990662">
              <a:defRPr/>
            </a:pPr>
            <a:r>
              <a:rPr lang="en-AU" i="0">
                <a:latin typeface="Calibri" panose="020F0502020204030204" pitchFamily="34" charset="0"/>
                <a:ea typeface="Yu Mincho" panose="02020400000000000000" pitchFamily="18" charset="-128"/>
                <a:cs typeface="Arial" panose="020B0604020202020204" pitchFamily="34" charset="0"/>
              </a:rPr>
              <a:t>Let’s stand back now and try to take all this in [</a:t>
            </a:r>
            <a:r>
              <a:rPr lang="en-AU" i="1">
                <a:latin typeface="Calibri" panose="020F0502020204030204" pitchFamily="34" charset="0"/>
                <a:ea typeface="Yu Mincho" panose="02020400000000000000" pitchFamily="18" charset="-128"/>
                <a:cs typeface="Arial" panose="020B0604020202020204" pitchFamily="34" charset="0"/>
              </a:rPr>
              <a:t>Allow 15 minutes discussion.</a:t>
            </a:r>
            <a:r>
              <a:rPr lang="en-AU" i="0">
                <a:latin typeface="Calibri" panose="020F0502020204030204" pitchFamily="34" charset="0"/>
                <a:ea typeface="Yu Mincho" panose="02020400000000000000" pitchFamily="18" charset="-128"/>
                <a:cs typeface="Arial" panose="020B0604020202020204" pitchFamily="34" charset="0"/>
              </a:rPr>
              <a:t>]: </a:t>
            </a:r>
          </a:p>
          <a:p>
            <a:pPr defTabSz="990662">
              <a:defRPr/>
            </a:pPr>
            <a:endParaRPr lang="en-AU" i="0">
              <a:latin typeface="Calibri" panose="020F0502020204030204" pitchFamily="34" charset="0"/>
              <a:ea typeface="Yu Mincho" panose="02020400000000000000" pitchFamily="18" charset="-128"/>
              <a:cs typeface="Arial" panose="020B0604020202020204" pitchFamily="34" charset="0"/>
            </a:endParaRPr>
          </a:p>
          <a:p>
            <a:pPr marL="182286" indent="-182286" defTabSz="990662">
              <a:buFont typeface="Arial" panose="020B0604020202020204" pitchFamily="34" charset="0"/>
              <a:buChar char="•"/>
              <a:defRPr/>
            </a:pPr>
            <a:r>
              <a:rPr lang="en-AU" i="0">
                <a:latin typeface="Calibri" panose="020F0502020204030204" pitchFamily="34" charset="0"/>
                <a:ea typeface="Yu Mincho" panose="02020400000000000000" pitchFamily="18" charset="-128"/>
                <a:cs typeface="Arial" panose="020B0604020202020204" pitchFamily="34" charset="0"/>
              </a:rPr>
              <a:t>What gifts does the Bible suggest to us that God might gift His people with? </a:t>
            </a:r>
          </a:p>
          <a:p>
            <a:pPr marL="182286" indent="-182286" defTabSz="990662">
              <a:buFont typeface="Arial" panose="020B0604020202020204" pitchFamily="34" charset="0"/>
              <a:buChar char="•"/>
              <a:defRPr/>
            </a:pPr>
            <a:r>
              <a:rPr lang="en-AU" i="0">
                <a:latin typeface="Calibri" panose="020F0502020204030204" pitchFamily="34" charset="0"/>
                <a:ea typeface="Yu Mincho" panose="02020400000000000000" pitchFamily="18" charset="-128"/>
                <a:cs typeface="Arial" panose="020B0604020202020204" pitchFamily="34" charset="0"/>
              </a:rPr>
              <a:t>Are there any surprises?</a:t>
            </a:r>
          </a:p>
          <a:p>
            <a:pPr marL="182286" indent="-182286" defTabSz="990662">
              <a:buFont typeface="Arial" panose="020B0604020202020204" pitchFamily="34" charset="0"/>
              <a:buChar char="•"/>
              <a:defRPr/>
            </a:pPr>
            <a:r>
              <a:rPr lang="en-AU" i="0">
                <a:latin typeface="Calibri" panose="020F0502020204030204" pitchFamily="34" charset="0"/>
                <a:ea typeface="Yu Mincho" panose="02020400000000000000" pitchFamily="18" charset="-128"/>
                <a:cs typeface="Arial" panose="020B0604020202020204" pitchFamily="34" charset="0"/>
              </a:rPr>
              <a:t>Is there anything you had thought of as a gift that we didn’t find in those Scriptures? [</a:t>
            </a:r>
            <a:r>
              <a:rPr lang="en-AU" i="1">
                <a:latin typeface="Calibri" panose="020F0502020204030204" pitchFamily="34" charset="0"/>
                <a:ea typeface="Yu Mincho" panose="02020400000000000000" pitchFamily="18" charset="-128"/>
                <a:cs typeface="Arial" panose="020B0604020202020204" pitchFamily="34" charset="0"/>
              </a:rPr>
              <a:t>Add a question mark to any gifts we thought of in the opening activity that were not verified in our Scripture discovery</a:t>
            </a:r>
            <a:r>
              <a:rPr lang="en-AU" i="0">
                <a:latin typeface="Calibri" panose="020F0502020204030204" pitchFamily="34" charset="0"/>
                <a:ea typeface="Yu Mincho" panose="02020400000000000000" pitchFamily="18" charset="-128"/>
                <a:cs typeface="Arial" panose="020B0604020202020204" pitchFamily="34" charset="0"/>
              </a:rPr>
              <a:t>.]</a:t>
            </a:r>
          </a:p>
          <a:p>
            <a:pPr marL="182286" indent="-182286" defTabSz="990662">
              <a:buFont typeface="Arial" panose="020B0604020202020204" pitchFamily="34" charset="0"/>
              <a:buChar char="•"/>
              <a:defRPr/>
            </a:pPr>
            <a:r>
              <a:rPr lang="en-AU" i="0">
                <a:latin typeface="Calibri" panose="020F0502020204030204" pitchFamily="34" charset="0"/>
                <a:ea typeface="Yu Mincho" panose="02020400000000000000" pitchFamily="18" charset="-128"/>
                <a:cs typeface="Arial" panose="020B0604020202020204" pitchFamily="34" charset="0"/>
              </a:rPr>
              <a:t>How different is the Biblical list to what you had previously thought of about spiritual gifts?</a:t>
            </a:r>
            <a:endParaRPr lang="en-AU" i="1"/>
          </a:p>
          <a:p>
            <a:pPr defTabSz="990662">
              <a:defRPr/>
            </a:pPr>
            <a:endParaRPr lang="en-AU" i="1"/>
          </a:p>
          <a:p>
            <a:pPr defTabSz="990662">
              <a:defRPr/>
            </a:pPr>
            <a:endParaRPr lang="en-US"/>
          </a:p>
          <a:p>
            <a:pPr defTabSz="990662">
              <a:defRPr/>
            </a:pPr>
            <a:endParaRPr lang="en-AU"/>
          </a:p>
        </p:txBody>
      </p:sp>
      <p:sp>
        <p:nvSpPr>
          <p:cNvPr id="4" name="Slide Number Placeholder 3"/>
          <p:cNvSpPr>
            <a:spLocks noGrp="1"/>
          </p:cNvSpPr>
          <p:nvPr>
            <p:ph type="sldNum" sz="quarter" idx="5"/>
          </p:nvPr>
        </p:nvSpPr>
        <p:spPr/>
        <p:txBody>
          <a:bodyPr/>
          <a:lstStyle/>
          <a:p>
            <a:fld id="{DAE91667-BFE5-42A9-A457-05F8B65848AF}" type="slidenum">
              <a:rPr lang="en-AU" smtClean="0"/>
              <a:t>9</a:t>
            </a:fld>
            <a:endParaRPr lang="en-AU"/>
          </a:p>
        </p:txBody>
      </p:sp>
    </p:spTree>
    <p:extLst>
      <p:ext uri="{BB962C8B-B14F-4D97-AF65-F5344CB8AC3E}">
        <p14:creationId xmlns:p14="http://schemas.microsoft.com/office/powerpoint/2010/main" val="370455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5CE161-9717-4B07-8998-4BF2069DC7DD}" type="datetimeFigureOut">
              <a:rPr lang="en-AU" smtClean="0"/>
              <a:t>19/04/23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380102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CE161-9717-4B07-8998-4BF2069DC7DD}" type="datetimeFigureOut">
              <a:rPr lang="en-AU" smtClean="0"/>
              <a:t>19/04/23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3913345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CE161-9717-4B07-8998-4BF2069DC7DD}" type="datetimeFigureOut">
              <a:rPr lang="en-AU" smtClean="0"/>
              <a:t>19/04/23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422517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CE161-9717-4B07-8998-4BF2069DC7DD}" type="datetimeFigureOut">
              <a:rPr lang="en-AU" smtClean="0"/>
              <a:t>19/04/23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379037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CE161-9717-4B07-8998-4BF2069DC7DD}" type="datetimeFigureOut">
              <a:rPr lang="en-AU" smtClean="0"/>
              <a:t>19/04/23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1786916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F5CE161-9717-4B07-8998-4BF2069DC7DD}" type="datetimeFigureOut">
              <a:rPr lang="en-AU" smtClean="0"/>
              <a:t>19/04/23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508758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F5CE161-9717-4B07-8998-4BF2069DC7DD}" type="datetimeFigureOut">
              <a:rPr lang="en-AU" smtClean="0"/>
              <a:t>19/04/23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3778227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5CE161-9717-4B07-8998-4BF2069DC7DD}" type="datetimeFigureOut">
              <a:rPr lang="en-AU" smtClean="0"/>
              <a:t>19/04/23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823852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5CE161-9717-4B07-8998-4BF2069DC7DD}" type="datetimeFigureOut">
              <a:rPr lang="en-AU" smtClean="0"/>
              <a:t>19/04/23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19896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5CE161-9717-4B07-8998-4BF2069DC7DD}" type="datetimeFigureOut">
              <a:rPr lang="en-AU" smtClean="0"/>
              <a:t>19/04/23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183542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5CE161-9717-4B07-8998-4BF2069DC7DD}" type="datetimeFigureOut">
              <a:rPr lang="en-AU" smtClean="0"/>
              <a:t>19/04/23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321718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5CE161-9717-4B07-8998-4BF2069DC7DD}" type="datetimeFigureOut">
              <a:rPr lang="en-AU" smtClean="0"/>
              <a:t>19/04/23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165386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5CE161-9717-4B07-8998-4BF2069DC7DD}" type="datetimeFigureOut">
              <a:rPr lang="en-AU" smtClean="0"/>
              <a:t>19/04/23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2520066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5CE161-9717-4B07-8998-4BF2069DC7DD}" type="datetimeFigureOut">
              <a:rPr lang="en-AU" smtClean="0"/>
              <a:t>19/04/23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16491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CE161-9717-4B07-8998-4BF2069DC7DD}" type="datetimeFigureOut">
              <a:rPr lang="en-AU" smtClean="0"/>
              <a:t>19/04/23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213373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5CE161-9717-4B07-8998-4BF2069DC7DD}" type="datetimeFigureOut">
              <a:rPr lang="en-AU" smtClean="0"/>
              <a:t>19/04/23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2263736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5CE161-9717-4B07-8998-4BF2069DC7DD}" type="datetimeFigureOut">
              <a:rPr lang="en-AU" smtClean="0"/>
              <a:t>19/04/23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378380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F5CE161-9717-4B07-8998-4BF2069DC7DD}" type="datetimeFigureOut">
              <a:rPr lang="en-AU" smtClean="0"/>
              <a:t>19/04/23</a:t>
            </a:fld>
            <a:endParaRPr lang="en-A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A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E26CC26-2A7F-416C-B2FC-5194E218E63D}" type="slidenum">
              <a:rPr lang="en-AU" smtClean="0"/>
              <a:t>‹#›</a:t>
            </a:fld>
            <a:endParaRPr lang="en-AU"/>
          </a:p>
        </p:txBody>
      </p:sp>
    </p:spTree>
    <p:extLst>
      <p:ext uri="{BB962C8B-B14F-4D97-AF65-F5344CB8AC3E}">
        <p14:creationId xmlns:p14="http://schemas.microsoft.com/office/powerpoint/2010/main" val="41306487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B474-5EFA-D4FB-08E8-4DEA961685E2}"/>
              </a:ext>
            </a:extLst>
          </p:cNvPr>
          <p:cNvSpPr>
            <a:spLocks noGrp="1"/>
          </p:cNvSpPr>
          <p:nvPr>
            <p:ph type="ctrTitle"/>
          </p:nvPr>
        </p:nvSpPr>
        <p:spPr>
          <a:xfrm>
            <a:off x="1370693" y="1769541"/>
            <a:ext cx="9440034" cy="1659460"/>
          </a:xfrm>
        </p:spPr>
        <p:txBody>
          <a:bodyPr>
            <a:normAutofit/>
          </a:bodyPr>
          <a:lstStyle/>
          <a:p>
            <a:r>
              <a:rPr lang="en-AU" sz="9600"/>
              <a:t>equip</a:t>
            </a:r>
          </a:p>
        </p:txBody>
      </p:sp>
      <p:sp>
        <p:nvSpPr>
          <p:cNvPr id="3" name="Subtitle 2">
            <a:extLst>
              <a:ext uri="{FF2B5EF4-FFF2-40B4-BE49-F238E27FC236}">
                <a16:creationId xmlns:a16="http://schemas.microsoft.com/office/drawing/2014/main" id="{AB4AE09C-0D14-50D3-819A-196AF572EF49}"/>
              </a:ext>
            </a:extLst>
          </p:cNvPr>
          <p:cNvSpPr>
            <a:spLocks noGrp="1"/>
          </p:cNvSpPr>
          <p:nvPr>
            <p:ph type="subTitle" idx="1"/>
          </p:nvPr>
        </p:nvSpPr>
        <p:spPr>
          <a:xfrm>
            <a:off x="1370693" y="3429000"/>
            <a:ext cx="9440034" cy="1049867"/>
          </a:xfrm>
        </p:spPr>
        <p:txBody>
          <a:bodyPr>
            <a:normAutofit/>
          </a:bodyPr>
          <a:lstStyle/>
          <a:p>
            <a:r>
              <a:rPr lang="en-AU" sz="4400"/>
              <a:t>#3 The Gifts of the Spirit</a:t>
            </a:r>
          </a:p>
        </p:txBody>
      </p:sp>
      <p:grpSp>
        <p:nvGrpSpPr>
          <p:cNvPr id="18" name="Group 17">
            <a:extLst>
              <a:ext uri="{FF2B5EF4-FFF2-40B4-BE49-F238E27FC236}">
                <a16:creationId xmlns:a16="http://schemas.microsoft.com/office/drawing/2014/main" id="{EA66F4B5-6AB0-EB11-504D-7A5722440690}"/>
              </a:ext>
            </a:extLst>
          </p:cNvPr>
          <p:cNvGrpSpPr/>
          <p:nvPr/>
        </p:nvGrpSpPr>
        <p:grpSpPr>
          <a:xfrm>
            <a:off x="572630" y="4251595"/>
            <a:ext cx="2189620" cy="2196835"/>
            <a:chOff x="2492829" y="1668562"/>
            <a:chExt cx="1605805" cy="1828801"/>
          </a:xfrm>
        </p:grpSpPr>
        <p:pic>
          <p:nvPicPr>
            <p:cNvPr id="15" name="Picture 14" descr="A picture containing text&#10;&#10;Description automatically generated">
              <a:extLst>
                <a:ext uri="{FF2B5EF4-FFF2-40B4-BE49-F238E27FC236}">
                  <a16:creationId xmlns:a16="http://schemas.microsoft.com/office/drawing/2014/main" id="{FFBD11A0-735C-C7F9-DE75-1E388C851C29}"/>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3014906" y="1706647"/>
              <a:ext cx="1083728" cy="1722354"/>
            </a:xfrm>
            <a:prstGeom prst="rect">
              <a:avLst/>
            </a:prstGeom>
            <a:effectLst>
              <a:outerShdw blurRad="76200" dir="13500000" sy="23000" kx="1200000" algn="br" rotWithShape="0">
                <a:prstClr val="black">
                  <a:alpha val="20000"/>
                </a:prstClr>
              </a:outerShdw>
              <a:softEdge rad="12700"/>
            </a:effectLst>
          </p:spPr>
        </p:pic>
        <p:pic>
          <p:nvPicPr>
            <p:cNvPr id="17" name="Picture 16">
              <a:extLst>
                <a:ext uri="{FF2B5EF4-FFF2-40B4-BE49-F238E27FC236}">
                  <a16:creationId xmlns:a16="http://schemas.microsoft.com/office/drawing/2014/main" id="{BE8E78FC-C8C5-996A-4A9A-266A648A06E6}"/>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 uri="{28A0092B-C50C-407E-A947-70E740481C1C}">
                  <a14:useLocalDpi xmlns:a14="http://schemas.microsoft.com/office/drawing/2010/main" val="0"/>
                </a:ext>
              </a:extLst>
            </a:blip>
            <a:stretch>
              <a:fillRect/>
            </a:stretch>
          </p:blipFill>
          <p:spPr>
            <a:xfrm flipH="1">
              <a:off x="2492829" y="1668562"/>
              <a:ext cx="664464" cy="1828801"/>
            </a:xfrm>
            <a:prstGeom prst="rect">
              <a:avLst/>
            </a:prstGeom>
            <a:effectLst>
              <a:outerShdw blurRad="76200" dir="13500000" sy="23000" kx="1200000" algn="br" rotWithShape="0">
                <a:prstClr val="black">
                  <a:alpha val="20000"/>
                </a:prstClr>
              </a:outerShdw>
              <a:softEdge rad="12700"/>
            </a:effectLst>
          </p:spPr>
        </p:pic>
      </p:grpSp>
    </p:spTree>
    <p:extLst>
      <p:ext uri="{BB962C8B-B14F-4D97-AF65-F5344CB8AC3E}">
        <p14:creationId xmlns:p14="http://schemas.microsoft.com/office/powerpoint/2010/main" val="3291122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a:xfrm>
            <a:off x="919119" y="2943775"/>
            <a:ext cx="10353762" cy="970450"/>
          </a:xfrm>
        </p:spPr>
        <p:txBody>
          <a:bodyPr/>
          <a:lstStyle/>
          <a:p>
            <a:r>
              <a:rPr lang="en-AU"/>
              <a:t>Morning Tea</a:t>
            </a:r>
            <a:endParaRPr lang="en-AU" sz="3200"/>
          </a:p>
        </p:txBody>
      </p:sp>
    </p:spTree>
    <p:extLst>
      <p:ext uri="{BB962C8B-B14F-4D97-AF65-F5344CB8AC3E}">
        <p14:creationId xmlns:p14="http://schemas.microsoft.com/office/powerpoint/2010/main" val="2393907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Who, Which &amp; Why?</a:t>
            </a:r>
            <a:r>
              <a:rPr lang="en-AU"/>
              <a:t>’ of Spiritual Gifts</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0728042" cy="4058751"/>
          </a:xfrm>
        </p:spPr>
        <p:txBody>
          <a:bodyPr/>
          <a:lstStyle/>
          <a:p>
            <a:pPr marL="36900" indent="0">
              <a:buNone/>
            </a:pPr>
            <a:endParaRPr lang="en-AU" b="1"/>
          </a:p>
          <a:p>
            <a:pPr marL="36900" indent="0">
              <a:buNone/>
            </a:pPr>
            <a:r>
              <a:rPr lang="en-AU" b="1"/>
              <a:t>See it in the Scriptures… [a Contiki tour]</a:t>
            </a:r>
          </a:p>
          <a:p>
            <a:pPr marL="36900" indent="0">
              <a:buNone/>
            </a:pPr>
            <a:endParaRPr lang="en-AU"/>
          </a:p>
          <a:p>
            <a:pPr marL="36900" indent="0">
              <a:buNone/>
            </a:pPr>
            <a:r>
              <a:rPr lang="en-US"/>
              <a:t>(</a:t>
            </a:r>
            <a:r>
              <a:rPr lang="en-US" err="1"/>
              <a:t>i</a:t>
            </a:r>
            <a:r>
              <a:rPr lang="en-US"/>
              <a:t>) Who receives spiritual gifts? </a:t>
            </a:r>
          </a:p>
          <a:p>
            <a:pPr marL="36900" indent="0">
              <a:buNone/>
            </a:pPr>
            <a:r>
              <a:rPr lang="en-US"/>
              <a:t>(ii) Which gifts are given to which people? </a:t>
            </a:r>
          </a:p>
          <a:p>
            <a:pPr marL="36900" indent="0">
              <a:buNone/>
            </a:pPr>
            <a:r>
              <a:rPr lang="en-US"/>
              <a:t>(iii) And why does the Spirit gift them?</a:t>
            </a:r>
          </a:p>
          <a:p>
            <a:endParaRPr lang="en-US"/>
          </a:p>
          <a:p>
            <a:pPr marL="36900" indent="0">
              <a:buNone/>
            </a:pPr>
            <a:r>
              <a:rPr lang="en-US" i="1"/>
              <a:t>Let’s</a:t>
            </a:r>
            <a:r>
              <a:rPr lang="en-US"/>
              <a:t> </a:t>
            </a:r>
            <a:r>
              <a:rPr lang="en-US" i="1"/>
              <a:t>see what the Scriptures say on this!</a:t>
            </a:r>
            <a:endParaRPr lang="en-US"/>
          </a:p>
          <a:p>
            <a:pPr marL="36900" indent="0">
              <a:buNone/>
            </a:pPr>
            <a:endParaRPr lang="en-AU" i="1"/>
          </a:p>
          <a:p>
            <a:pPr marL="36900" indent="0">
              <a:buNone/>
            </a:pPr>
            <a:endParaRPr lang="en-US" sz="2600" i="1"/>
          </a:p>
          <a:p>
            <a:endParaRPr lang="en-AU"/>
          </a:p>
        </p:txBody>
      </p:sp>
    </p:spTree>
    <p:extLst>
      <p:ext uri="{BB962C8B-B14F-4D97-AF65-F5344CB8AC3E}">
        <p14:creationId xmlns:p14="http://schemas.microsoft.com/office/powerpoint/2010/main" val="3194378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Who, Which &amp; Why?</a:t>
            </a:r>
            <a:r>
              <a:rPr lang="en-AU"/>
              <a:t>’ of Spiritual Gifts</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0728042" cy="4993204"/>
          </a:xfrm>
        </p:spPr>
        <p:txBody>
          <a:bodyPr/>
          <a:lstStyle/>
          <a:p>
            <a:pPr marL="36900" indent="0">
              <a:buNone/>
            </a:pPr>
            <a:r>
              <a:rPr lang="en-AU" b="1"/>
              <a:t>(</a:t>
            </a:r>
            <a:r>
              <a:rPr lang="en-AU" b="1" err="1"/>
              <a:t>i</a:t>
            </a:r>
            <a:r>
              <a:rPr lang="en-AU" b="1"/>
              <a:t>) “</a:t>
            </a:r>
            <a:r>
              <a:rPr lang="en-AU" b="1" i="1"/>
              <a:t>Who</a:t>
            </a:r>
            <a:r>
              <a:rPr lang="en-AU" b="1"/>
              <a:t> receives spiritual gifts?”</a:t>
            </a:r>
          </a:p>
          <a:p>
            <a:pPr marL="36900" indent="0">
              <a:buNone/>
            </a:pPr>
            <a:endParaRPr lang="en-AU"/>
          </a:p>
          <a:p>
            <a:pPr marL="36900" indent="0">
              <a:buNone/>
            </a:pPr>
            <a:r>
              <a:rPr lang="en-US" i="1" baseline="30000"/>
              <a:t>15</a:t>
            </a:r>
            <a:r>
              <a:rPr lang="en-US" i="1"/>
              <a:t> “</a:t>
            </a:r>
            <a:r>
              <a:rPr lang="en-US" b="1" i="1"/>
              <a:t>If you love me, you will keep my commandments</a:t>
            </a:r>
            <a:r>
              <a:rPr lang="en-US" i="1"/>
              <a:t>. </a:t>
            </a:r>
            <a:r>
              <a:rPr lang="en-US" i="1" baseline="30000"/>
              <a:t>16</a:t>
            </a:r>
            <a:r>
              <a:rPr lang="en-US" i="1"/>
              <a:t> And I will ask the Father, and he will give you another Helper, to be with you forever, </a:t>
            </a:r>
            <a:r>
              <a:rPr lang="en-US" i="1" baseline="30000"/>
              <a:t>17</a:t>
            </a:r>
            <a:r>
              <a:rPr lang="en-US" i="1"/>
              <a:t> even the Spirit of truth, whom the world cannot receive, because it neither sees him nor knows him. </a:t>
            </a:r>
            <a:r>
              <a:rPr lang="en-US" b="1" i="1"/>
              <a:t>You</a:t>
            </a:r>
            <a:r>
              <a:rPr lang="en-US" i="1"/>
              <a:t> know him, for he dwells with you and will be in you… </a:t>
            </a:r>
            <a:r>
              <a:rPr lang="en-US" i="1" baseline="30000"/>
              <a:t>26</a:t>
            </a:r>
            <a:r>
              <a:rPr lang="en-US" i="1"/>
              <a:t> But the Helper, the Holy Spirit, whom the Father will send in my name, he will teach you all things and bring to your remembrance all that I have said to you. [John 14:15-17, 26]</a:t>
            </a:r>
          </a:p>
          <a:p>
            <a:pPr marL="36900" indent="0">
              <a:buNone/>
            </a:pPr>
            <a:endParaRPr lang="en-US" i="1"/>
          </a:p>
          <a:p>
            <a:pPr marL="36900" indent="0">
              <a:buNone/>
            </a:pPr>
            <a:r>
              <a:rPr lang="en-US" i="1" baseline="30000"/>
              <a:t>9</a:t>
            </a:r>
            <a:r>
              <a:rPr lang="en-US" i="1"/>
              <a:t> You, however, are not in the flesh but in the Spirit, if in fact the Spirit of God dwells in you. Anyone who does not have the Spirit of Christ does not </a:t>
            </a:r>
            <a:r>
              <a:rPr lang="en-US" b="1" i="1"/>
              <a:t>belong to him</a:t>
            </a:r>
            <a:r>
              <a:rPr lang="en-US" i="1"/>
              <a:t>. </a:t>
            </a:r>
            <a:r>
              <a:rPr lang="en-US" i="1" baseline="30000"/>
              <a:t>10</a:t>
            </a:r>
            <a:r>
              <a:rPr lang="en-US" i="1"/>
              <a:t> But </a:t>
            </a:r>
            <a:r>
              <a:rPr lang="en-US" b="1" i="1"/>
              <a:t>if Christ is in you</a:t>
            </a:r>
            <a:r>
              <a:rPr lang="en-US" i="1"/>
              <a:t>, although the body is dead because of sin, the Spirit is life because of righteousness. </a:t>
            </a:r>
            <a:r>
              <a:rPr lang="en-US" i="1" baseline="30000"/>
              <a:t>11</a:t>
            </a:r>
            <a:r>
              <a:rPr lang="en-US" i="1"/>
              <a:t> If the Spirit of him who raised Jesus from the dead dwells in you, he who raised Christ Jesus from the dead will also give life to your mortal bodies through his Spirit who dwells in you. [Romans 8:9-11]</a:t>
            </a:r>
          </a:p>
          <a:p>
            <a:endParaRPr lang="en-AU"/>
          </a:p>
        </p:txBody>
      </p:sp>
    </p:spTree>
    <p:extLst>
      <p:ext uri="{BB962C8B-B14F-4D97-AF65-F5344CB8AC3E}">
        <p14:creationId xmlns:p14="http://schemas.microsoft.com/office/powerpoint/2010/main" val="2837594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Who, Which &amp; Why?</a:t>
            </a:r>
            <a:r>
              <a:rPr lang="en-AU"/>
              <a:t>’ of Spiritual Gifts</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0728042" cy="4993204"/>
          </a:xfrm>
        </p:spPr>
        <p:txBody>
          <a:bodyPr/>
          <a:lstStyle/>
          <a:p>
            <a:pPr marL="36900" indent="0">
              <a:buNone/>
            </a:pPr>
            <a:r>
              <a:rPr lang="en-AU" b="1"/>
              <a:t>(</a:t>
            </a:r>
            <a:r>
              <a:rPr lang="en-AU" b="1" err="1"/>
              <a:t>i</a:t>
            </a:r>
            <a:r>
              <a:rPr lang="en-AU" b="1"/>
              <a:t>) “</a:t>
            </a:r>
            <a:r>
              <a:rPr lang="en-AU" b="1" i="1"/>
              <a:t>Who</a:t>
            </a:r>
            <a:r>
              <a:rPr lang="en-AU" b="1"/>
              <a:t> receives spiritual gifts?”</a:t>
            </a:r>
          </a:p>
          <a:p>
            <a:pPr marL="36900" indent="0">
              <a:buNone/>
            </a:pPr>
            <a:endParaRPr lang="en-AU"/>
          </a:p>
          <a:p>
            <a:pPr marL="36900" indent="0">
              <a:buNone/>
            </a:pPr>
            <a:r>
              <a:rPr lang="en-US" i="1" baseline="30000"/>
              <a:t>16</a:t>
            </a:r>
            <a:r>
              <a:rPr lang="en-US" i="1"/>
              <a:t> Do you not know that you are </a:t>
            </a:r>
            <a:r>
              <a:rPr lang="en-US" b="1" i="1"/>
              <a:t>God’s temple </a:t>
            </a:r>
            <a:r>
              <a:rPr lang="en-US" i="1"/>
              <a:t>and that God’s Spirit dwells in you? [1 Corinthians 3:16]</a:t>
            </a:r>
          </a:p>
          <a:p>
            <a:pPr marL="36900" indent="0">
              <a:buNone/>
            </a:pPr>
            <a:endParaRPr lang="en-US" i="1"/>
          </a:p>
          <a:p>
            <a:pPr marL="36900" indent="0">
              <a:buNone/>
            </a:pPr>
            <a:r>
              <a:rPr lang="en-US" i="1" baseline="30000"/>
              <a:t>3</a:t>
            </a:r>
            <a:r>
              <a:rPr lang="en-US" i="1"/>
              <a:t> Therefore I want you to understand that no one speaking in the Spirit of God ever says “Jesus is accursed!” and no one can say “</a:t>
            </a:r>
            <a:r>
              <a:rPr lang="en-US" b="1" i="1"/>
              <a:t>Jesus is Lord</a:t>
            </a:r>
            <a:r>
              <a:rPr lang="en-US" i="1"/>
              <a:t>” except in the Holy Spirit. [1 Corinthians 12:3]</a:t>
            </a:r>
          </a:p>
          <a:p>
            <a:pPr marL="36900" indent="0">
              <a:buNone/>
            </a:pPr>
            <a:endParaRPr lang="en-US" i="1"/>
          </a:p>
          <a:p>
            <a:pPr marL="36900" indent="0">
              <a:buNone/>
            </a:pPr>
            <a:r>
              <a:rPr lang="en-US" i="1" baseline="30000"/>
              <a:t>13</a:t>
            </a:r>
            <a:r>
              <a:rPr lang="en-US" i="1"/>
              <a:t> In him you also, </a:t>
            </a:r>
            <a:r>
              <a:rPr lang="en-US" b="1" i="1"/>
              <a:t>when you heard the word of truth</a:t>
            </a:r>
            <a:r>
              <a:rPr lang="en-US" i="1"/>
              <a:t>, the gospel of your salvation, and </a:t>
            </a:r>
            <a:r>
              <a:rPr lang="en-US" b="1" i="1"/>
              <a:t>believed in him</a:t>
            </a:r>
            <a:r>
              <a:rPr lang="en-US" i="1"/>
              <a:t>, were sealed with the promised Holy Spirit, </a:t>
            </a:r>
            <a:r>
              <a:rPr lang="en-US" i="1" baseline="30000"/>
              <a:t>14</a:t>
            </a:r>
            <a:r>
              <a:rPr lang="en-US" i="1"/>
              <a:t> who is the guarantee of our inheritance until we acquire possession of it, to the praise of his glory. [Ephesians 1:13-14]</a:t>
            </a:r>
            <a:endParaRPr lang="en-AU" i="1"/>
          </a:p>
        </p:txBody>
      </p:sp>
    </p:spTree>
    <p:extLst>
      <p:ext uri="{BB962C8B-B14F-4D97-AF65-F5344CB8AC3E}">
        <p14:creationId xmlns:p14="http://schemas.microsoft.com/office/powerpoint/2010/main" val="193389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Who, Which &amp; Why?</a:t>
            </a:r>
            <a:r>
              <a:rPr lang="en-AU"/>
              <a:t>’ of Spiritual Gifts</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4" y="1732449"/>
            <a:ext cx="11021531" cy="4993204"/>
          </a:xfrm>
        </p:spPr>
        <p:txBody>
          <a:bodyPr/>
          <a:lstStyle/>
          <a:p>
            <a:pPr marL="36900" indent="0">
              <a:buNone/>
            </a:pPr>
            <a:r>
              <a:rPr lang="en-AU" b="1"/>
              <a:t>(</a:t>
            </a:r>
            <a:r>
              <a:rPr lang="en-AU" b="1" err="1"/>
              <a:t>i</a:t>
            </a:r>
            <a:r>
              <a:rPr lang="en-AU" b="1"/>
              <a:t>) “</a:t>
            </a:r>
            <a:r>
              <a:rPr lang="en-AU" b="1" i="1"/>
              <a:t>Who</a:t>
            </a:r>
            <a:r>
              <a:rPr lang="en-AU" b="1"/>
              <a:t> receives spiritual gifts?”</a:t>
            </a:r>
          </a:p>
          <a:p>
            <a:pPr marL="36900" indent="0">
              <a:buNone/>
            </a:pPr>
            <a:r>
              <a:rPr lang="en-US"/>
              <a:t>Thesis #1: </a:t>
            </a:r>
            <a:r>
              <a:rPr lang="en-US" b="1" i="1"/>
              <a:t>All Christians </a:t>
            </a:r>
            <a:r>
              <a:rPr lang="en-US"/>
              <a:t>are indwelt by the Spirit [&amp; therefore should anticipate receiving His gifts].</a:t>
            </a:r>
          </a:p>
          <a:p>
            <a:pPr marL="36900" indent="0">
              <a:buNone/>
            </a:pPr>
            <a:endParaRPr lang="en-US"/>
          </a:p>
          <a:p>
            <a:pPr marL="36900" indent="0" algn="ctr">
              <a:buNone/>
            </a:pPr>
            <a:r>
              <a:rPr lang="en-US"/>
              <a:t>[Discuss]</a:t>
            </a:r>
            <a:endParaRPr lang="en-AU"/>
          </a:p>
        </p:txBody>
      </p:sp>
    </p:spTree>
    <p:extLst>
      <p:ext uri="{BB962C8B-B14F-4D97-AF65-F5344CB8AC3E}">
        <p14:creationId xmlns:p14="http://schemas.microsoft.com/office/powerpoint/2010/main" val="276406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Who, Which &amp; Why?</a:t>
            </a:r>
            <a:r>
              <a:rPr lang="en-AU"/>
              <a:t>’ of Spiritual Gifts</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0728042" cy="4993204"/>
          </a:xfrm>
        </p:spPr>
        <p:txBody>
          <a:bodyPr/>
          <a:lstStyle/>
          <a:p>
            <a:pPr marL="36900" indent="0">
              <a:buNone/>
            </a:pPr>
            <a:r>
              <a:rPr lang="en-AU" b="1"/>
              <a:t>(ii) “</a:t>
            </a:r>
            <a:r>
              <a:rPr lang="en-AU" b="1" i="1"/>
              <a:t>Which</a:t>
            </a:r>
            <a:r>
              <a:rPr lang="en-AU" b="1"/>
              <a:t> gifts are given to </a:t>
            </a:r>
            <a:r>
              <a:rPr lang="en-AU" b="1" i="1"/>
              <a:t>which</a:t>
            </a:r>
            <a:r>
              <a:rPr lang="en-AU" b="1"/>
              <a:t> people?”</a:t>
            </a:r>
          </a:p>
          <a:p>
            <a:pPr marL="36900" indent="0">
              <a:buNone/>
            </a:pPr>
            <a:endParaRPr lang="en-AU"/>
          </a:p>
          <a:p>
            <a:pPr marL="36900" indent="0">
              <a:buNone/>
            </a:pPr>
            <a:r>
              <a:rPr lang="en-US" i="1" baseline="30000"/>
              <a:t>3</a:t>
            </a:r>
            <a:r>
              <a:rPr lang="en-US" i="1"/>
              <a:t> For by the grace given to me I say to everyone among you not to think of himself more highly than he ought to think, but to think with sober judgment, each according to the measure of faith that God has assigned. </a:t>
            </a:r>
            <a:r>
              <a:rPr lang="en-US" i="1" baseline="30000"/>
              <a:t>4</a:t>
            </a:r>
            <a:r>
              <a:rPr lang="en-US" i="1"/>
              <a:t>For as in one body we have many members, and the members do not all have the same function, </a:t>
            </a:r>
            <a:r>
              <a:rPr lang="en-US" i="1" baseline="30000"/>
              <a:t>5</a:t>
            </a:r>
            <a:r>
              <a:rPr lang="en-US" i="1"/>
              <a:t> so we, though many, are one body in Christ, and individually members one of another. </a:t>
            </a:r>
            <a:r>
              <a:rPr lang="en-US" i="1" baseline="30000"/>
              <a:t>6</a:t>
            </a:r>
            <a:r>
              <a:rPr lang="en-US" i="1"/>
              <a:t> </a:t>
            </a:r>
            <a:r>
              <a:rPr lang="en-US" b="1" i="1"/>
              <a:t>Having gifts that differ according to the grace given to us</a:t>
            </a:r>
            <a:r>
              <a:rPr lang="en-US" i="1"/>
              <a:t>, let us use them: if prophecy, in proportion to our faith; </a:t>
            </a:r>
            <a:r>
              <a:rPr lang="en-US" i="1" baseline="30000"/>
              <a:t>7</a:t>
            </a:r>
            <a:r>
              <a:rPr lang="en-US" i="1"/>
              <a:t> if service, in our serving; the one who teaches, in his teaching; </a:t>
            </a:r>
            <a:r>
              <a:rPr lang="en-US" i="1" baseline="30000"/>
              <a:t>8</a:t>
            </a:r>
            <a:r>
              <a:rPr lang="en-US" i="1"/>
              <a:t> the one who exhorts, in his exhortation; the one who contributes, in generosity; the one who leads, with zeal; the one who does acts of mercy, with cheerfulness. [Romans 12:3-8]</a:t>
            </a:r>
            <a:endParaRPr lang="en-AU" i="1"/>
          </a:p>
        </p:txBody>
      </p:sp>
    </p:spTree>
    <p:extLst>
      <p:ext uri="{BB962C8B-B14F-4D97-AF65-F5344CB8AC3E}">
        <p14:creationId xmlns:p14="http://schemas.microsoft.com/office/powerpoint/2010/main" val="1638512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Who, Which &amp; Why?</a:t>
            </a:r>
            <a:r>
              <a:rPr lang="en-AU"/>
              <a:t>’ of Spiritual Gifts</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0728042" cy="4993204"/>
          </a:xfrm>
        </p:spPr>
        <p:txBody>
          <a:bodyPr/>
          <a:lstStyle/>
          <a:p>
            <a:pPr marL="36900" indent="0">
              <a:buNone/>
            </a:pPr>
            <a:r>
              <a:rPr lang="en-AU" b="1"/>
              <a:t>(ii) “</a:t>
            </a:r>
            <a:r>
              <a:rPr lang="en-AU" b="1" i="1"/>
              <a:t>Which</a:t>
            </a:r>
            <a:r>
              <a:rPr lang="en-AU" b="1"/>
              <a:t> gifts are given to </a:t>
            </a:r>
            <a:r>
              <a:rPr lang="en-AU" b="1" i="1"/>
              <a:t>which</a:t>
            </a:r>
            <a:r>
              <a:rPr lang="en-AU" b="1"/>
              <a:t> people?”</a:t>
            </a:r>
          </a:p>
          <a:p>
            <a:pPr marL="36900" indent="0">
              <a:buNone/>
            </a:pPr>
            <a:endParaRPr lang="en-AU"/>
          </a:p>
          <a:p>
            <a:pPr marL="36900" indent="0">
              <a:buNone/>
            </a:pPr>
            <a:r>
              <a:rPr lang="en-US" i="1" baseline="30000"/>
              <a:t>4</a:t>
            </a:r>
            <a:r>
              <a:rPr lang="en-US" i="1"/>
              <a:t> Now there are </a:t>
            </a:r>
            <a:r>
              <a:rPr lang="en-US" b="1" i="1"/>
              <a:t>varieties of gifts</a:t>
            </a:r>
            <a:r>
              <a:rPr lang="en-US" i="1"/>
              <a:t>, but the same Spirit; </a:t>
            </a:r>
            <a:r>
              <a:rPr lang="en-US" i="1" baseline="30000"/>
              <a:t>5</a:t>
            </a:r>
            <a:r>
              <a:rPr lang="en-US" i="1"/>
              <a:t> and there are </a:t>
            </a:r>
            <a:r>
              <a:rPr lang="en-US" b="1" i="1"/>
              <a:t>varieties of service</a:t>
            </a:r>
            <a:r>
              <a:rPr lang="en-US" i="1"/>
              <a:t>, but the same Lord; </a:t>
            </a:r>
            <a:r>
              <a:rPr lang="en-US" i="1" baseline="30000"/>
              <a:t>6</a:t>
            </a:r>
            <a:r>
              <a:rPr lang="en-US" i="1"/>
              <a:t> and there are </a:t>
            </a:r>
            <a:r>
              <a:rPr lang="en-US" b="1" i="1"/>
              <a:t>varieties of activities</a:t>
            </a:r>
            <a:r>
              <a:rPr lang="en-US" i="1"/>
              <a:t>, but it is the same God who empowers them all in everyone. </a:t>
            </a:r>
            <a:r>
              <a:rPr lang="en-US" i="1" baseline="30000"/>
              <a:t>7</a:t>
            </a:r>
            <a:r>
              <a:rPr lang="en-US" i="1"/>
              <a:t> To </a:t>
            </a:r>
            <a:r>
              <a:rPr lang="en-US" b="1" i="1"/>
              <a:t>each</a:t>
            </a:r>
            <a:r>
              <a:rPr lang="en-US" i="1"/>
              <a:t> is given the manifestation of the Spirit for the common good. </a:t>
            </a:r>
            <a:r>
              <a:rPr lang="en-US" i="1" baseline="30000"/>
              <a:t>8</a:t>
            </a:r>
            <a:r>
              <a:rPr lang="en-US" i="1"/>
              <a:t> For to one is given through the Spirit the utterance of wisdom, and to another the utterance of knowledge according to the same Spirit, </a:t>
            </a:r>
            <a:r>
              <a:rPr lang="en-US" i="1" baseline="30000"/>
              <a:t>9</a:t>
            </a:r>
            <a:r>
              <a:rPr lang="en-US" i="1"/>
              <a:t> to another faith by the same Spirit, to another gifts of healing by the one Spirit, </a:t>
            </a:r>
            <a:r>
              <a:rPr lang="en-US" i="1" baseline="30000"/>
              <a:t>10</a:t>
            </a:r>
            <a:r>
              <a:rPr lang="en-US" i="1"/>
              <a:t> to another the working of miracles, to another prophecy, to another the ability to distinguish between spirits, to another various kinds of tongues, to another the interpretation of tongues. </a:t>
            </a:r>
            <a:r>
              <a:rPr lang="en-US" i="1" baseline="30000"/>
              <a:t>11</a:t>
            </a:r>
            <a:r>
              <a:rPr lang="en-US" i="1"/>
              <a:t> All these are empowered by one and the same Spirit, who apportions </a:t>
            </a:r>
            <a:r>
              <a:rPr lang="en-US" b="1" i="1"/>
              <a:t>to each one individually as he wills</a:t>
            </a:r>
            <a:r>
              <a:rPr lang="en-US" i="1"/>
              <a:t>. [1 Corinthians 12:4-11]</a:t>
            </a:r>
            <a:endParaRPr lang="en-AU" i="1"/>
          </a:p>
        </p:txBody>
      </p:sp>
    </p:spTree>
    <p:extLst>
      <p:ext uri="{BB962C8B-B14F-4D97-AF65-F5344CB8AC3E}">
        <p14:creationId xmlns:p14="http://schemas.microsoft.com/office/powerpoint/2010/main" val="861243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Who, Which &amp; Why?</a:t>
            </a:r>
            <a:r>
              <a:rPr lang="en-AU"/>
              <a:t>’ of Spiritual Gifts</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0728042" cy="4993204"/>
          </a:xfrm>
        </p:spPr>
        <p:txBody>
          <a:bodyPr/>
          <a:lstStyle/>
          <a:p>
            <a:pPr marL="36900" indent="0">
              <a:buNone/>
            </a:pPr>
            <a:r>
              <a:rPr lang="en-AU" b="1"/>
              <a:t>(ii) “</a:t>
            </a:r>
            <a:r>
              <a:rPr lang="en-AU" b="1" i="1"/>
              <a:t>Which</a:t>
            </a:r>
            <a:r>
              <a:rPr lang="en-AU" b="1"/>
              <a:t> gifts are given to </a:t>
            </a:r>
            <a:r>
              <a:rPr lang="en-AU" b="1" i="1"/>
              <a:t>which</a:t>
            </a:r>
            <a:r>
              <a:rPr lang="en-AU" b="1"/>
              <a:t> people?”</a:t>
            </a:r>
          </a:p>
          <a:p>
            <a:pPr marL="36900" indent="0">
              <a:buNone/>
            </a:pPr>
            <a:endParaRPr lang="en-AU"/>
          </a:p>
          <a:p>
            <a:pPr marL="36900" indent="0">
              <a:buNone/>
            </a:pPr>
            <a:r>
              <a:rPr lang="en-US" i="1" baseline="30000"/>
              <a:t>27</a:t>
            </a:r>
            <a:r>
              <a:rPr lang="en-US" i="1"/>
              <a:t> Now you are the </a:t>
            </a:r>
            <a:r>
              <a:rPr lang="en-US" b="1" i="1"/>
              <a:t>body</a:t>
            </a:r>
            <a:r>
              <a:rPr lang="en-US" i="1"/>
              <a:t> of Christ and </a:t>
            </a:r>
            <a:r>
              <a:rPr lang="en-US" b="1" i="1"/>
              <a:t>individually</a:t>
            </a:r>
            <a:r>
              <a:rPr lang="en-US" i="1"/>
              <a:t> members of it. </a:t>
            </a:r>
            <a:r>
              <a:rPr lang="en-US" i="1" baseline="30000"/>
              <a:t>28</a:t>
            </a:r>
            <a:r>
              <a:rPr lang="en-US" i="1"/>
              <a:t> And God has appointed in the church first apostles, second prophets, third teachers, then miracles, then gifts of healing, helping, administrating, and various kinds of tongues. </a:t>
            </a:r>
            <a:r>
              <a:rPr lang="en-US" i="1" baseline="30000"/>
              <a:t>29</a:t>
            </a:r>
            <a:r>
              <a:rPr lang="en-US" i="1"/>
              <a:t> Are all apostles? Are all prophets? Are all teachers? Do all work miracles? </a:t>
            </a:r>
            <a:r>
              <a:rPr lang="en-US" i="1" baseline="30000"/>
              <a:t>30</a:t>
            </a:r>
            <a:r>
              <a:rPr lang="en-US" i="1"/>
              <a:t> Do all possess gifts of healing? Do all speak with tongues? Do all interpret? </a:t>
            </a:r>
            <a:r>
              <a:rPr lang="en-US" i="1" baseline="30000"/>
              <a:t>31</a:t>
            </a:r>
            <a:r>
              <a:rPr lang="en-US" i="1"/>
              <a:t> But earnestly desire the higher gifts. [1 Corinthians 12:27-31]</a:t>
            </a:r>
            <a:endParaRPr lang="en-AU" i="1"/>
          </a:p>
        </p:txBody>
      </p:sp>
    </p:spTree>
    <p:extLst>
      <p:ext uri="{BB962C8B-B14F-4D97-AF65-F5344CB8AC3E}">
        <p14:creationId xmlns:p14="http://schemas.microsoft.com/office/powerpoint/2010/main" val="125587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Who, Which &amp; Why?</a:t>
            </a:r>
            <a:r>
              <a:rPr lang="en-AU"/>
              <a:t>’ of Spiritual Gifts</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4" y="1732449"/>
            <a:ext cx="11021531" cy="4993204"/>
          </a:xfrm>
        </p:spPr>
        <p:txBody>
          <a:bodyPr/>
          <a:lstStyle/>
          <a:p>
            <a:pPr marL="36900" indent="0">
              <a:buNone/>
            </a:pPr>
            <a:r>
              <a:rPr lang="en-AU" b="1"/>
              <a:t>(ii) “</a:t>
            </a:r>
            <a:r>
              <a:rPr lang="en-AU" b="1" i="1"/>
              <a:t>Which</a:t>
            </a:r>
            <a:r>
              <a:rPr lang="en-AU" b="1"/>
              <a:t> gifts are given to </a:t>
            </a:r>
            <a:r>
              <a:rPr lang="en-AU" b="1" i="1"/>
              <a:t>which</a:t>
            </a:r>
            <a:r>
              <a:rPr lang="en-AU" b="1"/>
              <a:t> people?”</a:t>
            </a:r>
          </a:p>
          <a:p>
            <a:pPr marL="36900" indent="0">
              <a:buNone/>
            </a:pPr>
            <a:r>
              <a:rPr lang="en-US"/>
              <a:t>Thesis #2: Christians will receive any of </a:t>
            </a:r>
            <a:r>
              <a:rPr lang="en-US" b="1" i="1"/>
              <a:t>various</a:t>
            </a:r>
            <a:r>
              <a:rPr lang="en-US"/>
              <a:t> gifts, that are given at the </a:t>
            </a:r>
            <a:r>
              <a:rPr lang="en-US" b="1" i="1"/>
              <a:t>Spirit’s discretion</a:t>
            </a:r>
            <a:r>
              <a:rPr lang="en-US"/>
              <a:t>.</a:t>
            </a:r>
          </a:p>
          <a:p>
            <a:pPr marL="36900" indent="0">
              <a:buNone/>
            </a:pPr>
            <a:endParaRPr lang="en-US"/>
          </a:p>
          <a:p>
            <a:pPr marL="36900" indent="0" algn="ctr">
              <a:buNone/>
            </a:pPr>
            <a:r>
              <a:rPr lang="en-US"/>
              <a:t>[Discuss]</a:t>
            </a:r>
            <a:endParaRPr lang="en-AU"/>
          </a:p>
          <a:p>
            <a:pPr marL="36900" indent="0">
              <a:buNone/>
            </a:pPr>
            <a:endParaRPr lang="en-AU"/>
          </a:p>
        </p:txBody>
      </p:sp>
    </p:spTree>
    <p:extLst>
      <p:ext uri="{BB962C8B-B14F-4D97-AF65-F5344CB8AC3E}">
        <p14:creationId xmlns:p14="http://schemas.microsoft.com/office/powerpoint/2010/main" val="3534778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Who, Which &amp; Why?</a:t>
            </a:r>
            <a:r>
              <a:rPr lang="en-AU"/>
              <a:t>’ of Spiritual Gifts</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1069658" cy="4993204"/>
          </a:xfrm>
        </p:spPr>
        <p:txBody>
          <a:bodyPr>
            <a:normAutofit fontScale="92500"/>
          </a:bodyPr>
          <a:lstStyle/>
          <a:p>
            <a:pPr marL="36900" indent="0">
              <a:buNone/>
            </a:pPr>
            <a:r>
              <a:rPr lang="en-AU" sz="2200" b="1"/>
              <a:t>(iii) “</a:t>
            </a:r>
            <a:r>
              <a:rPr lang="en-AU" sz="2200" b="1" i="1"/>
              <a:t>Why</a:t>
            </a:r>
            <a:r>
              <a:rPr lang="en-AU" sz="2200" b="1"/>
              <a:t> does the Spirit gift people?”</a:t>
            </a:r>
          </a:p>
          <a:p>
            <a:pPr marL="36900" indent="0">
              <a:buNone/>
            </a:pPr>
            <a:endParaRPr lang="en-AU" sz="2200"/>
          </a:p>
          <a:p>
            <a:pPr marL="36900" indent="0">
              <a:buNone/>
            </a:pPr>
            <a:r>
              <a:rPr lang="en-US" sz="2200" i="1"/>
              <a:t>​</a:t>
            </a:r>
            <a:r>
              <a:rPr lang="en-US" sz="2200" i="1" baseline="30000"/>
              <a:t>1</a:t>
            </a:r>
            <a:r>
              <a:rPr lang="en-US" sz="2200" i="1"/>
              <a:t> Pursue love, and earnestly desire the spiritual gifts, especially that you may prophesy. </a:t>
            </a:r>
            <a:r>
              <a:rPr lang="en-US" sz="2200" i="1" baseline="30000"/>
              <a:t>2</a:t>
            </a:r>
            <a:r>
              <a:rPr lang="en-US" sz="2200" i="1"/>
              <a:t> For one who speaks in a tongue speaks not to men but to God; for no one understands him, but he utters mysteries in the Spirit. </a:t>
            </a:r>
            <a:r>
              <a:rPr lang="en-US" sz="2200" i="1" baseline="30000"/>
              <a:t>3</a:t>
            </a:r>
            <a:r>
              <a:rPr lang="en-US" sz="2200" i="1"/>
              <a:t> On the other hand, the one who prophesies speaks </a:t>
            </a:r>
            <a:r>
              <a:rPr lang="en-US" sz="2200" b="1" i="1"/>
              <a:t>to people </a:t>
            </a:r>
            <a:r>
              <a:rPr lang="en-US" sz="2200" i="1"/>
              <a:t>for their </a:t>
            </a:r>
            <a:r>
              <a:rPr lang="en-US" sz="2200" b="1" i="1"/>
              <a:t>upbuilding and encouragement and consolation</a:t>
            </a:r>
            <a:r>
              <a:rPr lang="en-US" sz="2200" i="1"/>
              <a:t>. </a:t>
            </a:r>
            <a:r>
              <a:rPr lang="en-US" sz="2200" i="1" baseline="30000"/>
              <a:t>4</a:t>
            </a:r>
            <a:r>
              <a:rPr lang="en-US" sz="2200" i="1"/>
              <a:t> The one who speaks in a tongue builds up himself, but the one who prophesies </a:t>
            </a:r>
            <a:r>
              <a:rPr lang="en-US" sz="2200" b="1" i="1"/>
              <a:t>builds up the church</a:t>
            </a:r>
            <a:r>
              <a:rPr lang="en-US" sz="2200" i="1"/>
              <a:t>. </a:t>
            </a:r>
            <a:r>
              <a:rPr lang="en-US" sz="2200" i="1" baseline="30000"/>
              <a:t>5</a:t>
            </a:r>
            <a:r>
              <a:rPr lang="en-US" sz="2200" i="1"/>
              <a:t> Now I want you all to speak in tongues, but even more to prophesy. The one who prophesies is greater than the one who speaks in tongues, unless someone interprets, </a:t>
            </a:r>
            <a:r>
              <a:rPr lang="en-US" sz="2200" b="1" i="1"/>
              <a:t>so that the church may be built up</a:t>
            </a:r>
            <a:r>
              <a:rPr lang="en-US" sz="2200" i="1"/>
              <a:t>… </a:t>
            </a:r>
            <a:r>
              <a:rPr lang="en-US" sz="2200" i="1" baseline="30000"/>
              <a:t>12</a:t>
            </a:r>
            <a:r>
              <a:rPr lang="en-US" sz="2200" i="1"/>
              <a:t> So with yourselves, since you are eager for manifestations of the Spirit, strive to excel in </a:t>
            </a:r>
            <a:r>
              <a:rPr lang="en-US" sz="2200" b="1" i="1"/>
              <a:t>building up the church</a:t>
            </a:r>
            <a:r>
              <a:rPr lang="en-US" sz="2200" i="1"/>
              <a:t>… </a:t>
            </a:r>
            <a:r>
              <a:rPr lang="en-US" sz="2200" i="1" baseline="30000"/>
              <a:t>16</a:t>
            </a:r>
            <a:r>
              <a:rPr lang="en-US" sz="2200" i="1"/>
              <a:t> Otherwise, if you give thanks with your spirit, how can anyone in the position of an outsider say “Amen” to your thanksgiving when he does not know what you are saying? </a:t>
            </a:r>
            <a:r>
              <a:rPr lang="en-US" sz="2200" i="1" baseline="30000"/>
              <a:t>17</a:t>
            </a:r>
            <a:r>
              <a:rPr lang="en-US" sz="2200" i="1"/>
              <a:t> For you may be giving thanks well enough, but the other person is not being </a:t>
            </a:r>
            <a:r>
              <a:rPr lang="en-US" sz="2200" b="1" i="1"/>
              <a:t>built up</a:t>
            </a:r>
            <a:r>
              <a:rPr lang="en-US" sz="2200" i="1"/>
              <a:t>. </a:t>
            </a:r>
            <a:r>
              <a:rPr lang="en-US" sz="2200" i="1" baseline="30000"/>
              <a:t>18</a:t>
            </a:r>
            <a:r>
              <a:rPr lang="en-US" sz="2200" i="1"/>
              <a:t> I thank God that I speak in tongues more than all of you. </a:t>
            </a:r>
            <a:r>
              <a:rPr lang="en-US" sz="2200" i="1" baseline="30000"/>
              <a:t>19</a:t>
            </a:r>
            <a:r>
              <a:rPr lang="en-US" sz="2200" i="1"/>
              <a:t> Nevertheless, in church I would rather speak five words with my mind </a:t>
            </a:r>
            <a:r>
              <a:rPr lang="en-US" sz="2200" b="1" i="1"/>
              <a:t>in order to instruct others</a:t>
            </a:r>
            <a:r>
              <a:rPr lang="en-US" sz="2200" i="1"/>
              <a:t>, than ten thousand words in a tongue… </a:t>
            </a:r>
            <a:r>
              <a:rPr lang="en-US" sz="2200" i="1" baseline="30000"/>
              <a:t>26</a:t>
            </a:r>
            <a:r>
              <a:rPr lang="en-US" sz="2200" i="1"/>
              <a:t> What then, brothers? When you come together, each one has a hymn, a lesson, a revelation, a tongue, or an interpretation. </a:t>
            </a:r>
            <a:r>
              <a:rPr lang="en-US" sz="2200" b="1" i="1"/>
              <a:t>Let all things be done for building up</a:t>
            </a:r>
            <a:r>
              <a:rPr lang="en-US" sz="2200" i="1"/>
              <a:t>. [1 Corinthians 14:1-26]</a:t>
            </a:r>
            <a:endParaRPr lang="en-AU" sz="2200" i="1"/>
          </a:p>
        </p:txBody>
      </p:sp>
    </p:spTree>
    <p:extLst>
      <p:ext uri="{BB962C8B-B14F-4D97-AF65-F5344CB8AC3E}">
        <p14:creationId xmlns:p14="http://schemas.microsoft.com/office/powerpoint/2010/main" val="216717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B474-5EFA-D4FB-08E8-4DEA961685E2}"/>
              </a:ext>
            </a:extLst>
          </p:cNvPr>
          <p:cNvSpPr>
            <a:spLocks noGrp="1"/>
          </p:cNvSpPr>
          <p:nvPr>
            <p:ph type="ctrTitle"/>
          </p:nvPr>
        </p:nvSpPr>
        <p:spPr>
          <a:xfrm>
            <a:off x="1370693" y="0"/>
            <a:ext cx="9440034" cy="1659460"/>
          </a:xfrm>
        </p:spPr>
        <p:txBody>
          <a:bodyPr>
            <a:normAutofit/>
          </a:bodyPr>
          <a:lstStyle/>
          <a:p>
            <a:r>
              <a:rPr lang="en-AU" sz="9600"/>
              <a:t>equip</a:t>
            </a:r>
          </a:p>
        </p:txBody>
      </p:sp>
      <p:sp>
        <p:nvSpPr>
          <p:cNvPr id="3" name="Subtitle 2">
            <a:extLst>
              <a:ext uri="{FF2B5EF4-FFF2-40B4-BE49-F238E27FC236}">
                <a16:creationId xmlns:a16="http://schemas.microsoft.com/office/drawing/2014/main" id="{AB4AE09C-0D14-50D3-819A-196AF572EF49}"/>
              </a:ext>
            </a:extLst>
          </p:cNvPr>
          <p:cNvSpPr>
            <a:spLocks noGrp="1"/>
          </p:cNvSpPr>
          <p:nvPr>
            <p:ph type="subTitle" idx="1"/>
          </p:nvPr>
        </p:nvSpPr>
        <p:spPr>
          <a:xfrm>
            <a:off x="1370693" y="2018030"/>
            <a:ext cx="9440034" cy="3769159"/>
          </a:xfrm>
        </p:spPr>
        <p:txBody>
          <a:bodyPr>
            <a:noAutofit/>
          </a:bodyPr>
          <a:lstStyle/>
          <a:p>
            <a:pPr>
              <a:spcBef>
                <a:spcPts val="0"/>
              </a:spcBef>
              <a:spcAft>
                <a:spcPts val="0"/>
              </a:spcAft>
            </a:pPr>
            <a:r>
              <a:rPr lang="en-US" sz="2200" i="1"/>
              <a:t>Ephesians 4:11-16 And he gave the apostles, the prophets, the evangelists, the shepherds and teachers, to </a:t>
            </a:r>
            <a:r>
              <a:rPr lang="en-US" sz="2200" b="1" i="1"/>
              <a:t>equip the saints </a:t>
            </a:r>
            <a:r>
              <a:rPr lang="en-US" sz="2200" i="1"/>
              <a:t>for the </a:t>
            </a:r>
            <a:r>
              <a:rPr lang="en-US" sz="2200" b="1" i="1"/>
              <a:t>work</a:t>
            </a:r>
            <a:r>
              <a:rPr lang="en-US" sz="2200" i="1"/>
              <a:t> of </a:t>
            </a:r>
            <a:r>
              <a:rPr lang="en-US" sz="2200" b="1" i="1"/>
              <a:t>ministry</a:t>
            </a:r>
            <a:r>
              <a:rPr lang="en-US" sz="2200" i="1"/>
              <a:t>, for </a:t>
            </a:r>
            <a:r>
              <a:rPr lang="en-US" sz="2200" b="1" i="1"/>
              <a:t>building up </a:t>
            </a:r>
            <a:r>
              <a:rPr lang="en-US" sz="2200" i="1"/>
              <a:t>the body of Christ, until we all </a:t>
            </a:r>
            <a:r>
              <a:rPr lang="en-US" sz="2200" b="1" i="1"/>
              <a:t>attain</a:t>
            </a:r>
            <a:r>
              <a:rPr lang="en-US" sz="2200" i="1"/>
              <a:t> to the unity of the faith and of the knowledge of the Son of God, to </a:t>
            </a:r>
            <a:r>
              <a:rPr lang="en-US" sz="2200" b="1" i="1"/>
              <a:t>mature</a:t>
            </a:r>
            <a:r>
              <a:rPr lang="en-US" sz="2200" i="1"/>
              <a:t> manhood, to the measure of the stature of the </a:t>
            </a:r>
            <a:r>
              <a:rPr lang="en-US" sz="2200" b="1" i="1"/>
              <a:t>fullness</a:t>
            </a:r>
            <a:r>
              <a:rPr lang="en-US" sz="2200" i="1"/>
              <a:t> of Christ, so that we may no longer be children, tossed to and fro by the waves and carried about by every wind of doctrine, by human cunning, by craftiness in deceitful schemes. Rather, speaking the truth in love, we are to </a:t>
            </a:r>
            <a:r>
              <a:rPr lang="en-US" sz="2200" b="1" i="1"/>
              <a:t>grow up in every way </a:t>
            </a:r>
            <a:r>
              <a:rPr lang="en-US" sz="2200" i="1"/>
              <a:t>into him who is the head, into Christ, from whom the whole body, joined and held together</a:t>
            </a:r>
          </a:p>
          <a:p>
            <a:pPr>
              <a:spcBef>
                <a:spcPts val="0"/>
              </a:spcBef>
              <a:spcAft>
                <a:spcPts val="0"/>
              </a:spcAft>
            </a:pPr>
            <a:r>
              <a:rPr lang="en-US" sz="2200" i="1"/>
              <a:t>		 by every joint with which it is </a:t>
            </a:r>
            <a:r>
              <a:rPr lang="en-US" sz="2200" b="1" i="1"/>
              <a:t>equipped</a:t>
            </a:r>
            <a:r>
              <a:rPr lang="en-US" sz="2200" i="1"/>
              <a:t>, when </a:t>
            </a:r>
            <a:r>
              <a:rPr lang="en-US" sz="2200" b="1" i="1"/>
              <a:t>each part is working properly</a:t>
            </a:r>
            <a:r>
              <a:rPr lang="en-US" sz="2200" i="1"/>
              <a:t>, makes the body </a:t>
            </a:r>
            <a:r>
              <a:rPr lang="en-US" sz="2200" b="1" i="1"/>
              <a:t>grow</a:t>
            </a:r>
            <a:r>
              <a:rPr lang="en-US" sz="2200" i="1"/>
              <a:t> so that it </a:t>
            </a:r>
            <a:r>
              <a:rPr lang="en-US" sz="2200" b="1" i="1"/>
              <a:t>builds itself up </a:t>
            </a:r>
            <a:r>
              <a:rPr lang="en-US" sz="2200" i="1"/>
              <a:t>in love. </a:t>
            </a:r>
          </a:p>
        </p:txBody>
      </p:sp>
    </p:spTree>
    <p:extLst>
      <p:ext uri="{BB962C8B-B14F-4D97-AF65-F5344CB8AC3E}">
        <p14:creationId xmlns:p14="http://schemas.microsoft.com/office/powerpoint/2010/main" val="149408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Who, Which &amp; Why?</a:t>
            </a:r>
            <a:r>
              <a:rPr lang="en-AU"/>
              <a:t>’ of Spiritual Gifts</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0728042" cy="4993204"/>
          </a:xfrm>
        </p:spPr>
        <p:txBody>
          <a:bodyPr>
            <a:normAutofit/>
          </a:bodyPr>
          <a:lstStyle/>
          <a:p>
            <a:pPr marL="36900" indent="0">
              <a:buNone/>
            </a:pPr>
            <a:r>
              <a:rPr lang="en-AU" b="1"/>
              <a:t>(iii) “</a:t>
            </a:r>
            <a:r>
              <a:rPr lang="en-AU" b="1" i="1"/>
              <a:t>Why</a:t>
            </a:r>
            <a:r>
              <a:rPr lang="en-AU" b="1"/>
              <a:t> does the Spirit gift people?”</a:t>
            </a:r>
          </a:p>
          <a:p>
            <a:pPr marL="36900" indent="0">
              <a:buNone/>
            </a:pPr>
            <a:endParaRPr lang="en-AU"/>
          </a:p>
          <a:p>
            <a:pPr marL="36900" indent="0">
              <a:buNone/>
            </a:pPr>
            <a:r>
              <a:rPr lang="en-US" i="1" baseline="30000"/>
              <a:t>4</a:t>
            </a:r>
            <a:r>
              <a:rPr lang="en-US" i="1"/>
              <a:t> Now there are varieties of gifts, but the same Spirit; </a:t>
            </a:r>
            <a:r>
              <a:rPr lang="en-US" i="1" baseline="30000"/>
              <a:t>5</a:t>
            </a:r>
            <a:r>
              <a:rPr lang="en-US" i="1"/>
              <a:t> and there are varieties of service, but the same Lord; </a:t>
            </a:r>
            <a:r>
              <a:rPr lang="en-US" i="1" baseline="30000"/>
              <a:t>6</a:t>
            </a:r>
            <a:r>
              <a:rPr lang="en-US" i="1"/>
              <a:t> and there are varieties of activities, but it is the same God who empowers them all in everyone. </a:t>
            </a:r>
            <a:r>
              <a:rPr lang="en-US" i="1" baseline="30000"/>
              <a:t>7</a:t>
            </a:r>
            <a:r>
              <a:rPr lang="en-US" i="1"/>
              <a:t> To each is given the manifestation of the Spirit </a:t>
            </a:r>
            <a:r>
              <a:rPr lang="en-US" b="1" i="1"/>
              <a:t>for the common good</a:t>
            </a:r>
            <a:r>
              <a:rPr lang="en-US" i="1"/>
              <a:t>. [1 Corinthians 12:4-7]</a:t>
            </a:r>
          </a:p>
          <a:p>
            <a:pPr marL="36900" indent="0">
              <a:buNone/>
            </a:pPr>
            <a:endParaRPr lang="en-US" i="1"/>
          </a:p>
          <a:p>
            <a:pPr marL="36900" indent="0">
              <a:buNone/>
            </a:pPr>
            <a:r>
              <a:rPr lang="en-US" i="1" baseline="30000"/>
              <a:t>14</a:t>
            </a:r>
            <a:r>
              <a:rPr lang="en-US" i="1"/>
              <a:t> For this reason I bow my knees before the Father, </a:t>
            </a:r>
            <a:r>
              <a:rPr lang="en-US" i="1" baseline="30000"/>
              <a:t>15</a:t>
            </a:r>
            <a:r>
              <a:rPr lang="en-US" i="1"/>
              <a:t> from whom every family in heaven and on earth is named, </a:t>
            </a:r>
            <a:r>
              <a:rPr lang="en-US" i="1" baseline="30000"/>
              <a:t>16</a:t>
            </a:r>
            <a:r>
              <a:rPr lang="en-US" i="1"/>
              <a:t> that according to the riches of his glory he may grant you </a:t>
            </a:r>
            <a:r>
              <a:rPr lang="en-US" b="1" i="1"/>
              <a:t>to be strengthened with power </a:t>
            </a:r>
            <a:r>
              <a:rPr lang="en-US" i="1"/>
              <a:t>through his Spirit in your inner being, </a:t>
            </a:r>
            <a:r>
              <a:rPr lang="en-US" i="1" baseline="30000"/>
              <a:t>17</a:t>
            </a:r>
            <a:r>
              <a:rPr lang="en-US" i="1"/>
              <a:t> </a:t>
            </a:r>
            <a:r>
              <a:rPr lang="en-US" b="1" i="1"/>
              <a:t>so that Christ may dwell in your hearts through faith</a:t>
            </a:r>
            <a:r>
              <a:rPr lang="en-US" i="1"/>
              <a:t>—that you, being </a:t>
            </a:r>
            <a:r>
              <a:rPr lang="en-US" b="1" i="1"/>
              <a:t>rooted and grounded in love</a:t>
            </a:r>
            <a:r>
              <a:rPr lang="en-US" i="1"/>
              <a:t>, </a:t>
            </a:r>
            <a:r>
              <a:rPr lang="en-US" i="1" baseline="30000"/>
              <a:t>18</a:t>
            </a:r>
            <a:r>
              <a:rPr lang="en-US" i="1"/>
              <a:t> may have strength to comprehend with all the saints what is the breadth and length and height and depth, </a:t>
            </a:r>
            <a:r>
              <a:rPr lang="en-US" i="1" baseline="30000"/>
              <a:t>19</a:t>
            </a:r>
            <a:r>
              <a:rPr lang="en-US" i="1"/>
              <a:t> and to know the love of Christ that surpasses knowledge, that you may be </a:t>
            </a:r>
            <a:r>
              <a:rPr lang="en-US" b="1" i="1"/>
              <a:t>filled</a:t>
            </a:r>
            <a:r>
              <a:rPr lang="en-US" i="1"/>
              <a:t> with all the fullness of God. [Ephesians 3:14-19]</a:t>
            </a:r>
            <a:endParaRPr lang="en-AU" i="1"/>
          </a:p>
        </p:txBody>
      </p:sp>
    </p:spTree>
    <p:extLst>
      <p:ext uri="{BB962C8B-B14F-4D97-AF65-F5344CB8AC3E}">
        <p14:creationId xmlns:p14="http://schemas.microsoft.com/office/powerpoint/2010/main" val="2405273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Who, Which &amp; Why?</a:t>
            </a:r>
            <a:r>
              <a:rPr lang="en-AU"/>
              <a:t>’ of Spiritual Gifts</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0728042" cy="4993204"/>
          </a:xfrm>
        </p:spPr>
        <p:txBody>
          <a:bodyPr>
            <a:normAutofit/>
          </a:bodyPr>
          <a:lstStyle/>
          <a:p>
            <a:pPr marL="36900" indent="0">
              <a:buNone/>
            </a:pPr>
            <a:r>
              <a:rPr lang="en-AU" b="1"/>
              <a:t>(iii) “</a:t>
            </a:r>
            <a:r>
              <a:rPr lang="en-AU" b="1" i="1"/>
              <a:t>Why</a:t>
            </a:r>
            <a:r>
              <a:rPr lang="en-AU" b="1"/>
              <a:t> does the Spirit gift people?”</a:t>
            </a:r>
          </a:p>
          <a:p>
            <a:pPr marL="36900" indent="0">
              <a:buNone/>
            </a:pPr>
            <a:endParaRPr lang="en-AU"/>
          </a:p>
          <a:p>
            <a:pPr marL="36900" indent="0">
              <a:buNone/>
            </a:pPr>
            <a:r>
              <a:rPr lang="en-US" i="1" baseline="30000"/>
              <a:t>1</a:t>
            </a:r>
            <a:r>
              <a:rPr lang="en-US" i="1"/>
              <a:t> I therefore, a prisoner for the Lord, urge you to walk in a manner worthy of the calling to which you have been called, </a:t>
            </a:r>
            <a:r>
              <a:rPr lang="en-US" i="1" baseline="30000"/>
              <a:t>2</a:t>
            </a:r>
            <a:r>
              <a:rPr lang="en-US" i="1"/>
              <a:t> with all humility and gentleness, with patience, bearing with one another in love, </a:t>
            </a:r>
            <a:r>
              <a:rPr lang="en-US" i="1" baseline="30000"/>
              <a:t>3</a:t>
            </a:r>
            <a:r>
              <a:rPr lang="en-US" i="1"/>
              <a:t> eager to </a:t>
            </a:r>
            <a:r>
              <a:rPr lang="en-US" b="1" i="1"/>
              <a:t>maintain the unity of the Spirit </a:t>
            </a:r>
            <a:r>
              <a:rPr lang="en-US" i="1"/>
              <a:t>in the bond of peace. </a:t>
            </a:r>
            <a:r>
              <a:rPr lang="en-US" i="1" baseline="30000"/>
              <a:t>4</a:t>
            </a:r>
            <a:r>
              <a:rPr lang="en-US" i="1"/>
              <a:t> There is one body and one Spirit—just as you were called to the one hope that belongs to your call— </a:t>
            </a:r>
            <a:r>
              <a:rPr lang="en-US" i="1" baseline="30000"/>
              <a:t>5</a:t>
            </a:r>
            <a:r>
              <a:rPr lang="en-US" i="1"/>
              <a:t> one Lord, one faith, one baptism, </a:t>
            </a:r>
            <a:r>
              <a:rPr lang="en-US" i="1" baseline="30000"/>
              <a:t>6</a:t>
            </a:r>
            <a:r>
              <a:rPr lang="en-US" i="1"/>
              <a:t> one God and Father of all, who is over all and through all and in all. </a:t>
            </a:r>
            <a:r>
              <a:rPr lang="en-US" i="1" baseline="30000"/>
              <a:t>7</a:t>
            </a:r>
            <a:r>
              <a:rPr lang="en-US" i="1"/>
              <a:t> But grace was given to each one of us according to the measure of Christ’s gift. </a:t>
            </a:r>
            <a:r>
              <a:rPr lang="en-US" i="1" baseline="30000"/>
              <a:t>8</a:t>
            </a:r>
            <a:r>
              <a:rPr lang="en-US" i="1"/>
              <a:t> Therefore it says, “When he ascended on high he led a host of captives, and he gave gifts to men.” …</a:t>
            </a:r>
            <a:r>
              <a:rPr lang="en-US" i="1" baseline="30000"/>
              <a:t> 11</a:t>
            </a:r>
            <a:r>
              <a:rPr lang="en-US" i="1"/>
              <a:t> And he gave the apostles, the prophets, the evangelists, the shepherds and teachers, </a:t>
            </a:r>
            <a:r>
              <a:rPr lang="en-US" i="1" baseline="30000"/>
              <a:t>12</a:t>
            </a:r>
            <a:r>
              <a:rPr lang="en-US" i="1"/>
              <a:t> to </a:t>
            </a:r>
            <a:r>
              <a:rPr lang="en-US" b="1" i="1"/>
              <a:t>equip the saints for the work of ministry, for building up the body of Christ</a:t>
            </a:r>
            <a:r>
              <a:rPr lang="en-US" i="1"/>
              <a:t>, </a:t>
            </a:r>
            <a:r>
              <a:rPr lang="en-US" i="1" baseline="30000"/>
              <a:t>13</a:t>
            </a:r>
            <a:r>
              <a:rPr lang="en-US" i="1"/>
              <a:t> until we all attain to the </a:t>
            </a:r>
            <a:r>
              <a:rPr lang="en-US" b="1" i="1"/>
              <a:t>unity</a:t>
            </a:r>
            <a:r>
              <a:rPr lang="en-US" i="1"/>
              <a:t> of the faith and of the knowledge of the Son of God, to </a:t>
            </a:r>
            <a:r>
              <a:rPr lang="en-US" b="1" i="1"/>
              <a:t>mature</a:t>
            </a:r>
            <a:r>
              <a:rPr lang="en-US" i="1"/>
              <a:t> manhood, to the measure of the stature of the </a:t>
            </a:r>
            <a:r>
              <a:rPr lang="en-US" b="1" i="1"/>
              <a:t>fullness</a:t>
            </a:r>
            <a:r>
              <a:rPr lang="en-US" i="1"/>
              <a:t> of Christ… [Ephesians 4:1-13]</a:t>
            </a:r>
            <a:endParaRPr lang="en-AU" i="1"/>
          </a:p>
        </p:txBody>
      </p:sp>
    </p:spTree>
    <p:extLst>
      <p:ext uri="{BB962C8B-B14F-4D97-AF65-F5344CB8AC3E}">
        <p14:creationId xmlns:p14="http://schemas.microsoft.com/office/powerpoint/2010/main" val="3495315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Who, Which &amp; Why?</a:t>
            </a:r>
            <a:r>
              <a:rPr lang="en-AU"/>
              <a:t>’ of Spiritual Gifts</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0728042" cy="4993204"/>
          </a:xfrm>
        </p:spPr>
        <p:txBody>
          <a:bodyPr>
            <a:normAutofit/>
          </a:bodyPr>
          <a:lstStyle/>
          <a:p>
            <a:pPr marL="36900" indent="0">
              <a:buNone/>
            </a:pPr>
            <a:r>
              <a:rPr lang="en-AU" b="1"/>
              <a:t>(iii) “</a:t>
            </a:r>
            <a:r>
              <a:rPr lang="en-AU" b="1" i="1"/>
              <a:t>Why</a:t>
            </a:r>
            <a:r>
              <a:rPr lang="en-AU" b="1"/>
              <a:t> does the Spirit gift people?”</a:t>
            </a:r>
          </a:p>
          <a:p>
            <a:pPr marL="36900" indent="0">
              <a:buNone/>
            </a:pPr>
            <a:endParaRPr lang="en-AU"/>
          </a:p>
          <a:p>
            <a:pPr marL="36900" indent="0">
              <a:buNone/>
            </a:pPr>
            <a:r>
              <a:rPr lang="en-US" i="1" baseline="30000"/>
              <a:t>26</a:t>
            </a:r>
            <a:r>
              <a:rPr lang="en-US" i="1"/>
              <a:t> “But when the Helper comes, whom I will send to you from the Father, the Spirit of truth, who proceeds from the Father, </a:t>
            </a:r>
            <a:r>
              <a:rPr lang="en-US" b="1" i="1"/>
              <a:t>he will bear witness about me</a:t>
            </a:r>
            <a:r>
              <a:rPr lang="en-US" i="1"/>
              <a:t>. </a:t>
            </a:r>
            <a:r>
              <a:rPr lang="en-US" i="1" baseline="30000"/>
              <a:t>27</a:t>
            </a:r>
            <a:r>
              <a:rPr lang="en-US" i="1"/>
              <a:t> And </a:t>
            </a:r>
            <a:r>
              <a:rPr lang="en-US" b="1" i="1"/>
              <a:t>you also will bear witness</a:t>
            </a:r>
            <a:r>
              <a:rPr lang="en-US" i="1"/>
              <a:t>, because you have been with me from the beginning. [John 15:26-27]</a:t>
            </a:r>
          </a:p>
          <a:p>
            <a:pPr marL="36900" indent="0">
              <a:buNone/>
            </a:pPr>
            <a:endParaRPr lang="en-US" i="1"/>
          </a:p>
          <a:p>
            <a:pPr marL="36900" indent="0">
              <a:buNone/>
            </a:pPr>
            <a:r>
              <a:rPr lang="en-US" i="1" baseline="30000"/>
              <a:t>12</a:t>
            </a:r>
            <a:r>
              <a:rPr lang="en-US" i="1"/>
              <a:t> “I still have many things to say to you, but you cannot bear them now. </a:t>
            </a:r>
            <a:r>
              <a:rPr lang="en-US" i="1" baseline="30000"/>
              <a:t>13</a:t>
            </a:r>
            <a:r>
              <a:rPr lang="en-US" i="1"/>
              <a:t> When the Spirit of truth comes, he will </a:t>
            </a:r>
            <a:r>
              <a:rPr lang="en-US" b="1" i="1"/>
              <a:t>guide you into all the truth</a:t>
            </a:r>
            <a:r>
              <a:rPr lang="en-US" i="1"/>
              <a:t>, for he will not speak on his own authority, but whatever he hears he will speak, and he will declare to you the things that are to come. </a:t>
            </a:r>
            <a:r>
              <a:rPr lang="en-US" i="1" baseline="30000"/>
              <a:t>14</a:t>
            </a:r>
            <a:r>
              <a:rPr lang="en-US" i="1"/>
              <a:t> He will glorify me, for he will </a:t>
            </a:r>
            <a:r>
              <a:rPr lang="en-US" b="1" i="1"/>
              <a:t>take what is mine and declare it to you</a:t>
            </a:r>
            <a:r>
              <a:rPr lang="en-US" i="1"/>
              <a:t>. </a:t>
            </a:r>
            <a:r>
              <a:rPr lang="en-US" i="1" baseline="30000"/>
              <a:t>15</a:t>
            </a:r>
            <a:r>
              <a:rPr lang="en-US" i="1"/>
              <a:t> All that the Father has is mine; therefore I said that he will take what is mine and declare it to you. [John 16:12-15]</a:t>
            </a:r>
            <a:endParaRPr lang="en-AU" i="1"/>
          </a:p>
        </p:txBody>
      </p:sp>
    </p:spTree>
    <p:extLst>
      <p:ext uri="{BB962C8B-B14F-4D97-AF65-F5344CB8AC3E}">
        <p14:creationId xmlns:p14="http://schemas.microsoft.com/office/powerpoint/2010/main" val="1473248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Who, Which &amp; Why?</a:t>
            </a:r>
            <a:r>
              <a:rPr lang="en-AU"/>
              <a:t>’ of Spiritual Gifts</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0728042" cy="4993204"/>
          </a:xfrm>
        </p:spPr>
        <p:txBody>
          <a:bodyPr>
            <a:normAutofit/>
          </a:bodyPr>
          <a:lstStyle/>
          <a:p>
            <a:pPr marL="36900" indent="0">
              <a:buNone/>
            </a:pPr>
            <a:r>
              <a:rPr lang="en-AU" b="1"/>
              <a:t>(iii) “</a:t>
            </a:r>
            <a:r>
              <a:rPr lang="en-AU" b="1" i="1"/>
              <a:t>Why</a:t>
            </a:r>
            <a:r>
              <a:rPr lang="en-AU" b="1"/>
              <a:t> does the Spirit gift people?”</a:t>
            </a:r>
          </a:p>
          <a:p>
            <a:pPr marL="36900" indent="0">
              <a:buNone/>
            </a:pPr>
            <a:endParaRPr lang="en-AU"/>
          </a:p>
          <a:p>
            <a:pPr marL="36900" indent="0">
              <a:buNone/>
            </a:pPr>
            <a:r>
              <a:rPr lang="en-US" i="1" baseline="30000"/>
              <a:t>1</a:t>
            </a:r>
            <a:r>
              <a:rPr lang="en-US" i="1"/>
              <a:t> When the day of Pentecost arrived, they were all together in one place. </a:t>
            </a:r>
            <a:r>
              <a:rPr lang="en-US" i="1" baseline="30000"/>
              <a:t>2</a:t>
            </a:r>
            <a:r>
              <a:rPr lang="en-US" i="1"/>
              <a:t> And suddenly there came from heaven a sound like a mighty rushing wind, and it filled the entire house where they were sitting. </a:t>
            </a:r>
            <a:r>
              <a:rPr lang="en-US" i="1" baseline="30000"/>
              <a:t>3</a:t>
            </a:r>
            <a:r>
              <a:rPr lang="en-US" i="1"/>
              <a:t> And divided tongues as of fire appeared to them and rested on each one of them. </a:t>
            </a:r>
            <a:r>
              <a:rPr lang="en-US" i="1" baseline="30000"/>
              <a:t>4</a:t>
            </a:r>
            <a:r>
              <a:rPr lang="en-US" i="1"/>
              <a:t> And they were all filled with the Holy Spirit and began to speak in other tongues as the Spirit gave them utterance. </a:t>
            </a:r>
            <a:r>
              <a:rPr lang="en-US" i="1" baseline="30000"/>
              <a:t>5</a:t>
            </a:r>
            <a:r>
              <a:rPr lang="en-US" i="1"/>
              <a:t> Now there were dwelling in Jerusalem Jews, devout men from every nation under heaven. </a:t>
            </a:r>
            <a:r>
              <a:rPr lang="en-US" i="1" baseline="30000"/>
              <a:t>6</a:t>
            </a:r>
            <a:r>
              <a:rPr lang="en-US" i="1"/>
              <a:t> And at this sound the multitude came together, and they were bewildered, because each one was hearing them speak in his own language. </a:t>
            </a:r>
            <a:r>
              <a:rPr lang="en-US" i="1" baseline="30000"/>
              <a:t>7</a:t>
            </a:r>
            <a:r>
              <a:rPr lang="en-US" i="1"/>
              <a:t> And they were amazed and astonished, saying, “Are not all these who are speaking Galileans? </a:t>
            </a:r>
            <a:r>
              <a:rPr lang="en-US" i="1" baseline="30000"/>
              <a:t>8</a:t>
            </a:r>
            <a:r>
              <a:rPr lang="en-US" i="1"/>
              <a:t> And how is it that we hear, each of us in his own native language? </a:t>
            </a:r>
            <a:r>
              <a:rPr lang="en-US" i="1" baseline="30000"/>
              <a:t>9</a:t>
            </a:r>
            <a:r>
              <a:rPr lang="en-US" i="1"/>
              <a:t> Parthians and Medes and Elamites and residents of Mesopotamia, Judea and Cappadocia, Pontus and Asia, </a:t>
            </a:r>
            <a:r>
              <a:rPr lang="en-US" i="1" baseline="30000"/>
              <a:t>10</a:t>
            </a:r>
            <a:r>
              <a:rPr lang="en-US" i="1"/>
              <a:t> Phrygia and Pamphylia, Egypt and the parts of Libya belonging to Cyrene, and visitors from Rome, </a:t>
            </a:r>
            <a:r>
              <a:rPr lang="en-US" i="1" baseline="30000"/>
              <a:t>11</a:t>
            </a:r>
            <a:r>
              <a:rPr lang="en-US" i="1"/>
              <a:t> both Jews and proselytes, Cretans and Arabians—we </a:t>
            </a:r>
            <a:r>
              <a:rPr lang="en-US" b="1" i="1"/>
              <a:t>hear them telling in our own tongues the mighty works of God</a:t>
            </a:r>
            <a:r>
              <a:rPr lang="en-US" i="1"/>
              <a:t>.” [Acts 2:1-11]</a:t>
            </a:r>
            <a:endParaRPr lang="en-AU" i="1"/>
          </a:p>
        </p:txBody>
      </p:sp>
    </p:spTree>
    <p:extLst>
      <p:ext uri="{BB962C8B-B14F-4D97-AF65-F5344CB8AC3E}">
        <p14:creationId xmlns:p14="http://schemas.microsoft.com/office/powerpoint/2010/main" val="3215030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Who, Which &amp; Why?</a:t>
            </a:r>
            <a:r>
              <a:rPr lang="en-AU"/>
              <a:t>’ of Spiritual Gifts</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0728042" cy="4993204"/>
          </a:xfrm>
        </p:spPr>
        <p:txBody>
          <a:bodyPr>
            <a:normAutofit/>
          </a:bodyPr>
          <a:lstStyle/>
          <a:p>
            <a:pPr marL="36900" indent="0">
              <a:buNone/>
            </a:pPr>
            <a:r>
              <a:rPr lang="en-AU" b="1"/>
              <a:t>(iii) “</a:t>
            </a:r>
            <a:r>
              <a:rPr lang="en-AU" b="1" i="1"/>
              <a:t>Why</a:t>
            </a:r>
            <a:r>
              <a:rPr lang="en-AU" b="1"/>
              <a:t> does the Spirit gift people?”</a:t>
            </a:r>
          </a:p>
          <a:p>
            <a:pPr marL="36900" indent="0">
              <a:buNone/>
            </a:pPr>
            <a:endParaRPr lang="en-AU"/>
          </a:p>
          <a:p>
            <a:pPr marL="36900" indent="0">
              <a:buNone/>
            </a:pPr>
            <a:r>
              <a:rPr lang="en-US" i="1" baseline="30000"/>
              <a:t>8</a:t>
            </a:r>
            <a:r>
              <a:rPr lang="en-US" i="1"/>
              <a:t> Then Peter, filled with the Holy Spirit, said to them, “Rulers of the people and elders, </a:t>
            </a:r>
            <a:r>
              <a:rPr lang="en-US" i="1" baseline="30000"/>
              <a:t>9</a:t>
            </a:r>
            <a:r>
              <a:rPr lang="en-US" i="1"/>
              <a:t> if we are being examined today concerning a good deed done to a crippled man, by what means this man has been healed, </a:t>
            </a:r>
            <a:r>
              <a:rPr lang="en-US" i="1" baseline="30000"/>
              <a:t>10</a:t>
            </a:r>
            <a:r>
              <a:rPr lang="en-US" i="1"/>
              <a:t> let it be known to all of you and to all the people of Israel that </a:t>
            </a:r>
            <a:r>
              <a:rPr lang="en-US" b="1" i="1"/>
              <a:t>by the name of Jesus Christ </a:t>
            </a:r>
            <a:r>
              <a:rPr lang="en-US" i="1"/>
              <a:t>of Nazareth, whom you crucified, whom God raised from the dead—by him this man is standing before you well. </a:t>
            </a:r>
            <a:r>
              <a:rPr lang="en-US" i="1" baseline="30000"/>
              <a:t>11</a:t>
            </a:r>
            <a:r>
              <a:rPr lang="en-US" i="1"/>
              <a:t> This </a:t>
            </a:r>
            <a:r>
              <a:rPr lang="en-US" b="1" i="1"/>
              <a:t>Jesus is the stone </a:t>
            </a:r>
            <a:r>
              <a:rPr lang="en-US" i="1"/>
              <a:t>that was rejected by you, the builders, which has become the cornerstone. </a:t>
            </a:r>
            <a:r>
              <a:rPr lang="en-US" i="1" baseline="30000"/>
              <a:t>12</a:t>
            </a:r>
            <a:r>
              <a:rPr lang="en-US" i="1"/>
              <a:t> And there is salvation in no one else, for there is no other </a:t>
            </a:r>
            <a:r>
              <a:rPr lang="en-US" b="1" i="1"/>
              <a:t>name</a:t>
            </a:r>
            <a:r>
              <a:rPr lang="en-US" i="1"/>
              <a:t> under heaven given among men by which we must be saved.” [Acts 4:8-12]</a:t>
            </a:r>
          </a:p>
          <a:p>
            <a:pPr marL="36900" indent="0">
              <a:buNone/>
            </a:pPr>
            <a:endParaRPr lang="en-US" i="1"/>
          </a:p>
          <a:p>
            <a:pPr marL="36900" indent="0">
              <a:buNone/>
            </a:pPr>
            <a:r>
              <a:rPr lang="en-US" i="1" baseline="30000"/>
              <a:t>31</a:t>
            </a:r>
            <a:r>
              <a:rPr lang="en-US" i="1"/>
              <a:t> So the church throughout all Judea and Galilee and Samaria had peace and was being </a:t>
            </a:r>
            <a:r>
              <a:rPr lang="en-US" b="1" i="1"/>
              <a:t>built up</a:t>
            </a:r>
            <a:r>
              <a:rPr lang="en-US" i="1"/>
              <a:t>. And walking in the fear of the Lord and in the </a:t>
            </a:r>
            <a:r>
              <a:rPr lang="en-US" b="1" i="1"/>
              <a:t>comfort</a:t>
            </a:r>
            <a:r>
              <a:rPr lang="en-US" i="1"/>
              <a:t> of the Holy Spirit, it </a:t>
            </a:r>
            <a:r>
              <a:rPr lang="en-US" b="1" i="1"/>
              <a:t>multiplied</a:t>
            </a:r>
            <a:r>
              <a:rPr lang="en-US" i="1"/>
              <a:t>. [Acts 9:31]</a:t>
            </a:r>
          </a:p>
          <a:p>
            <a:pPr marL="36900" indent="0">
              <a:buNone/>
            </a:pPr>
            <a:endParaRPr lang="en-AU" i="1"/>
          </a:p>
        </p:txBody>
      </p:sp>
    </p:spTree>
    <p:extLst>
      <p:ext uri="{BB962C8B-B14F-4D97-AF65-F5344CB8AC3E}">
        <p14:creationId xmlns:p14="http://schemas.microsoft.com/office/powerpoint/2010/main" val="1866881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Who, Which &amp; Why?</a:t>
            </a:r>
            <a:r>
              <a:rPr lang="en-AU"/>
              <a:t>’ of Spiritual Gifts</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0728042" cy="4993204"/>
          </a:xfrm>
        </p:spPr>
        <p:txBody>
          <a:bodyPr>
            <a:normAutofit/>
          </a:bodyPr>
          <a:lstStyle/>
          <a:p>
            <a:pPr marL="36900" indent="0">
              <a:buNone/>
            </a:pPr>
            <a:r>
              <a:rPr lang="en-AU" b="1"/>
              <a:t>(iii) “</a:t>
            </a:r>
            <a:r>
              <a:rPr lang="en-AU" b="1" i="1"/>
              <a:t>Why</a:t>
            </a:r>
            <a:r>
              <a:rPr lang="en-AU" b="1"/>
              <a:t> does the Spirit gift people?”</a:t>
            </a:r>
          </a:p>
          <a:p>
            <a:pPr marL="36900" indent="0">
              <a:buNone/>
            </a:pPr>
            <a:endParaRPr lang="en-AU"/>
          </a:p>
          <a:p>
            <a:pPr marL="36900" indent="0">
              <a:buNone/>
            </a:pPr>
            <a:r>
              <a:rPr lang="en-US" i="1" baseline="30000"/>
              <a:t>10</a:t>
            </a:r>
            <a:r>
              <a:rPr lang="en-US" i="1"/>
              <a:t> As each has received a gift, use it to </a:t>
            </a:r>
            <a:r>
              <a:rPr lang="en-US" b="1" i="1"/>
              <a:t>serve one another</a:t>
            </a:r>
            <a:r>
              <a:rPr lang="en-US" i="1"/>
              <a:t>, as good stewards of God's varied grace: </a:t>
            </a:r>
            <a:r>
              <a:rPr lang="en-US" i="1" baseline="30000"/>
              <a:t>11</a:t>
            </a:r>
            <a:r>
              <a:rPr lang="en-US" i="1"/>
              <a:t> whoever speaks, as one who speaks oracles of God; whoever serves, as one who serves by the strength that God supplies—in order that in everything </a:t>
            </a:r>
            <a:r>
              <a:rPr lang="en-US" b="1" i="1"/>
              <a:t>God may be glorified through Jesus Christ</a:t>
            </a:r>
            <a:r>
              <a:rPr lang="en-US" i="1"/>
              <a:t>. To him belong glory and dominion forever and ever. Amen. [1 Peter 4:10-11]</a:t>
            </a:r>
          </a:p>
          <a:p>
            <a:pPr marL="36900" indent="0">
              <a:buNone/>
            </a:pPr>
            <a:endParaRPr lang="en-US" i="1"/>
          </a:p>
          <a:p>
            <a:pPr marL="36900" indent="0">
              <a:buNone/>
            </a:pPr>
            <a:endParaRPr lang="en-AU" i="1"/>
          </a:p>
        </p:txBody>
      </p:sp>
    </p:spTree>
    <p:extLst>
      <p:ext uri="{BB962C8B-B14F-4D97-AF65-F5344CB8AC3E}">
        <p14:creationId xmlns:p14="http://schemas.microsoft.com/office/powerpoint/2010/main" val="2634922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Who, Which &amp; Why?</a:t>
            </a:r>
            <a:r>
              <a:rPr lang="en-AU"/>
              <a:t>’ of Spiritual Gifts</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4" y="1732449"/>
            <a:ext cx="11021531" cy="4993204"/>
          </a:xfrm>
        </p:spPr>
        <p:txBody>
          <a:bodyPr/>
          <a:lstStyle/>
          <a:p>
            <a:pPr marL="36900" indent="0">
              <a:buNone/>
            </a:pPr>
            <a:r>
              <a:rPr lang="en-AU" b="1"/>
              <a:t>(iii) “</a:t>
            </a:r>
            <a:r>
              <a:rPr lang="en-AU" b="1" i="1"/>
              <a:t>Why</a:t>
            </a:r>
            <a:r>
              <a:rPr lang="en-AU" b="1"/>
              <a:t> does the Spirit gift people?”</a:t>
            </a:r>
          </a:p>
          <a:p>
            <a:pPr marL="36900" indent="0">
              <a:buNone/>
            </a:pPr>
            <a:r>
              <a:rPr lang="en-US"/>
              <a:t>Thesis #3: The Spirit gives gifts to </a:t>
            </a:r>
            <a:r>
              <a:rPr lang="en-US" b="1" i="1"/>
              <a:t>build up </a:t>
            </a:r>
            <a:r>
              <a:rPr lang="en-US"/>
              <a:t>Jesus’ church in unity together, to </a:t>
            </a:r>
            <a:r>
              <a:rPr lang="en-US" b="1" i="1"/>
              <a:t>proclaim</a:t>
            </a:r>
            <a:r>
              <a:rPr lang="en-US"/>
              <a:t> Christ, to the 				</a:t>
            </a:r>
            <a:r>
              <a:rPr lang="en-US" b="1" i="1"/>
              <a:t>glory</a:t>
            </a:r>
            <a:r>
              <a:rPr lang="en-US"/>
              <a:t> of God.</a:t>
            </a:r>
          </a:p>
          <a:p>
            <a:pPr marL="36900" indent="0">
              <a:buNone/>
            </a:pPr>
            <a:endParaRPr lang="en-US"/>
          </a:p>
          <a:p>
            <a:pPr marL="36900" indent="0" algn="ctr">
              <a:buNone/>
            </a:pPr>
            <a:r>
              <a:rPr lang="en-US"/>
              <a:t>[Discuss]</a:t>
            </a:r>
            <a:endParaRPr lang="en-AU"/>
          </a:p>
          <a:p>
            <a:pPr marL="36900" indent="0">
              <a:buNone/>
            </a:pPr>
            <a:endParaRPr lang="en-AU" b="1"/>
          </a:p>
        </p:txBody>
      </p:sp>
    </p:spTree>
    <p:extLst>
      <p:ext uri="{BB962C8B-B14F-4D97-AF65-F5344CB8AC3E}">
        <p14:creationId xmlns:p14="http://schemas.microsoft.com/office/powerpoint/2010/main" val="3758735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Who, Which &amp; Why?</a:t>
            </a:r>
            <a:r>
              <a:rPr lang="en-AU"/>
              <a:t>’ of Spiritual Gifts</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4" y="1732449"/>
            <a:ext cx="11278206" cy="4993204"/>
          </a:xfrm>
        </p:spPr>
        <p:txBody>
          <a:bodyPr/>
          <a:lstStyle/>
          <a:p>
            <a:pPr marL="36900" indent="0">
              <a:buNone/>
            </a:pPr>
            <a:r>
              <a:rPr lang="en-AU" b="1"/>
              <a:t>Summary &amp; Discussion</a:t>
            </a:r>
          </a:p>
          <a:p>
            <a:pPr marL="36900" indent="0">
              <a:buNone/>
            </a:pPr>
            <a:endParaRPr lang="en-AU" b="1"/>
          </a:p>
          <a:p>
            <a:pPr marL="36900" indent="0">
              <a:buNone/>
            </a:pPr>
            <a:r>
              <a:rPr lang="en-AU" b="1"/>
              <a:t>1+2+3 =</a:t>
            </a:r>
          </a:p>
          <a:p>
            <a:pPr lvl="1"/>
            <a:r>
              <a:rPr lang="en-US" sz="2000" b="1" i="1"/>
              <a:t>All Christians </a:t>
            </a:r>
            <a:r>
              <a:rPr lang="en-US" sz="2000"/>
              <a:t>are indwelt by the Spirit &amp; therefore should anticipate receiving His gifts.</a:t>
            </a:r>
            <a:endParaRPr lang="en-AU" sz="2000"/>
          </a:p>
          <a:p>
            <a:pPr lvl="1"/>
            <a:r>
              <a:rPr lang="en-US" sz="2000"/>
              <a:t>They will receive any of </a:t>
            </a:r>
            <a:r>
              <a:rPr lang="en-US" sz="2000" b="1" i="1"/>
              <a:t>various</a:t>
            </a:r>
            <a:r>
              <a:rPr lang="en-US" sz="2000"/>
              <a:t> gifts, that are given at the </a:t>
            </a:r>
            <a:r>
              <a:rPr lang="en-US" sz="2000" b="1" i="1"/>
              <a:t>Spirit’s discretion</a:t>
            </a:r>
            <a:r>
              <a:rPr lang="en-US" sz="2000"/>
              <a:t>…</a:t>
            </a:r>
            <a:endParaRPr lang="en-AU" sz="2000"/>
          </a:p>
          <a:p>
            <a:pPr lvl="1"/>
            <a:r>
              <a:rPr lang="en-US" sz="2000"/>
              <a:t>… to </a:t>
            </a:r>
            <a:r>
              <a:rPr lang="en-US" sz="2000" b="1" i="1"/>
              <a:t>build up </a:t>
            </a:r>
            <a:r>
              <a:rPr lang="en-US" sz="2000"/>
              <a:t>Jesus’ church in unity together, to </a:t>
            </a:r>
            <a:r>
              <a:rPr lang="en-US" sz="2000" b="1" i="1"/>
              <a:t>proclaim</a:t>
            </a:r>
            <a:r>
              <a:rPr lang="en-US" sz="2000"/>
              <a:t> Christ, to the </a:t>
            </a:r>
            <a:r>
              <a:rPr lang="en-US" sz="2000" b="1" i="1"/>
              <a:t>glory</a:t>
            </a:r>
            <a:r>
              <a:rPr lang="en-US" sz="2000"/>
              <a:t> of God.</a:t>
            </a:r>
            <a:endParaRPr lang="en-AU" sz="2000"/>
          </a:p>
        </p:txBody>
      </p:sp>
    </p:spTree>
    <p:extLst>
      <p:ext uri="{BB962C8B-B14F-4D97-AF65-F5344CB8AC3E}">
        <p14:creationId xmlns:p14="http://schemas.microsoft.com/office/powerpoint/2010/main" val="380449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a:xfrm>
            <a:off x="919119" y="2943775"/>
            <a:ext cx="10353762" cy="970450"/>
          </a:xfrm>
        </p:spPr>
        <p:txBody>
          <a:bodyPr/>
          <a:lstStyle/>
          <a:p>
            <a:r>
              <a:rPr lang="en-AU"/>
              <a:t>Lunch</a:t>
            </a:r>
            <a:endParaRPr lang="en-AU" sz="3200"/>
          </a:p>
        </p:txBody>
      </p:sp>
    </p:spTree>
    <p:extLst>
      <p:ext uri="{BB962C8B-B14F-4D97-AF65-F5344CB8AC3E}">
        <p14:creationId xmlns:p14="http://schemas.microsoft.com/office/powerpoint/2010/main" val="3468053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Closing Reflection</a:t>
            </a:r>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4" y="1949115"/>
            <a:ext cx="10353761" cy="4547937"/>
          </a:xfrm>
        </p:spPr>
        <p:txBody>
          <a:bodyPr/>
          <a:lstStyle/>
          <a:p>
            <a:pPr marL="36900" indent="0" algn="ctr">
              <a:buNone/>
            </a:pPr>
            <a:r>
              <a:rPr lang="en-US" sz="2400" i="1"/>
              <a:t>Now there are varieties of gifts, but the same Spirit; and there are varieties of service, but the same Lord; and there are varieties of activities, but it is the same God who empowers them all in </a:t>
            </a:r>
            <a:r>
              <a:rPr lang="en-US" sz="2400" b="1" i="1">
                <a:solidFill>
                  <a:srgbClr val="FFFF00"/>
                </a:solidFill>
              </a:rPr>
              <a:t>everyone</a:t>
            </a:r>
            <a:r>
              <a:rPr lang="en-US" sz="2400" i="1"/>
              <a:t>. To </a:t>
            </a:r>
            <a:r>
              <a:rPr lang="en-US" sz="2400" b="1" i="1">
                <a:solidFill>
                  <a:srgbClr val="FFFF00"/>
                </a:solidFill>
              </a:rPr>
              <a:t>each</a:t>
            </a:r>
            <a:r>
              <a:rPr lang="en-US" sz="2400" i="1"/>
              <a:t> is given the manifestation of the Spirit </a:t>
            </a:r>
            <a:r>
              <a:rPr lang="en-US" sz="2400" b="1" i="1">
                <a:solidFill>
                  <a:srgbClr val="FFFF00"/>
                </a:solidFill>
              </a:rPr>
              <a:t>for the common good</a:t>
            </a:r>
            <a:r>
              <a:rPr lang="en-US" sz="2400" i="1"/>
              <a:t>… All these are empowered by one and the same Spirit, who apportions to </a:t>
            </a:r>
            <a:r>
              <a:rPr lang="en-US" sz="2400" b="1" i="1">
                <a:solidFill>
                  <a:srgbClr val="FFFF00"/>
                </a:solidFill>
              </a:rPr>
              <a:t>each one individually </a:t>
            </a:r>
            <a:r>
              <a:rPr lang="en-US" sz="2400" i="1"/>
              <a:t>as he wills. </a:t>
            </a:r>
          </a:p>
          <a:p>
            <a:pPr marL="36900" indent="0" algn="ctr">
              <a:buNone/>
            </a:pPr>
            <a:r>
              <a:rPr lang="en-US" sz="2400" i="1"/>
              <a:t>[1 Corinthians 12:4-7,11]</a:t>
            </a:r>
          </a:p>
          <a:p>
            <a:pPr marL="36900" indent="0">
              <a:buNone/>
            </a:pPr>
            <a:r>
              <a:rPr lang="en-US" sz="2400"/>
              <a:t>In Your Own Time: </a:t>
            </a:r>
          </a:p>
          <a:p>
            <a:pPr marL="494100" indent="-457200">
              <a:buFont typeface="+mj-lt"/>
              <a:buAutoNum type="arabicPeriod"/>
            </a:pPr>
            <a:r>
              <a:rPr lang="en-US"/>
              <a:t>What is your understanding of spiritual gifts in your own life?</a:t>
            </a:r>
          </a:p>
          <a:p>
            <a:pPr marL="494100" indent="-457200">
              <a:buFont typeface="+mj-lt"/>
              <a:buAutoNum type="arabicPeriod"/>
            </a:pPr>
            <a:r>
              <a:rPr lang="en-US"/>
              <a:t>How can you see spiritual gifts in the life of the church in community together?</a:t>
            </a:r>
          </a:p>
          <a:p>
            <a:pPr marL="36900" indent="0" algn="ctr">
              <a:buNone/>
            </a:pPr>
            <a:endParaRPr lang="en-US" i="1"/>
          </a:p>
          <a:p>
            <a:pPr marL="36900" indent="0" algn="ctr">
              <a:buNone/>
            </a:pPr>
            <a:endParaRPr lang="en-US" i="1"/>
          </a:p>
          <a:p>
            <a:pPr marL="36900" indent="0" algn="ctr">
              <a:buNone/>
            </a:pPr>
            <a:endParaRPr lang="en-US" i="1"/>
          </a:p>
        </p:txBody>
      </p:sp>
    </p:spTree>
    <p:extLst>
      <p:ext uri="{BB962C8B-B14F-4D97-AF65-F5344CB8AC3E}">
        <p14:creationId xmlns:p14="http://schemas.microsoft.com/office/powerpoint/2010/main" val="126861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equip #3 – the Gifts of the Spirit</a:t>
            </a:r>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4" y="1949116"/>
            <a:ext cx="10353761" cy="4439652"/>
          </a:xfrm>
        </p:spPr>
        <p:txBody>
          <a:bodyPr>
            <a:normAutofit/>
          </a:bodyPr>
          <a:lstStyle/>
          <a:p>
            <a:pPr marL="36900" indent="0" algn="ctr">
              <a:spcBef>
                <a:spcPts val="0"/>
              </a:spcBef>
              <a:spcAft>
                <a:spcPts val="0"/>
              </a:spcAft>
              <a:buNone/>
            </a:pPr>
            <a:r>
              <a:rPr lang="en-US" sz="2200" i="1"/>
              <a:t>Ephesians 4:4-8 </a:t>
            </a:r>
            <a:r>
              <a:rPr lang="en-US" sz="2200" i="1" baseline="30000"/>
              <a:t>4</a:t>
            </a:r>
            <a:r>
              <a:rPr lang="en-US" sz="2200" i="1"/>
              <a:t> There is one body and one Spirit—just as you were called to the one hope that belongs to your call— </a:t>
            </a:r>
            <a:r>
              <a:rPr lang="en-US" sz="2200" i="1" baseline="30000"/>
              <a:t>5</a:t>
            </a:r>
            <a:r>
              <a:rPr lang="en-US" sz="2200" i="1"/>
              <a:t> one Lord, one faith, one baptism, </a:t>
            </a:r>
            <a:r>
              <a:rPr lang="en-US" sz="2200" i="1" baseline="30000"/>
              <a:t>6</a:t>
            </a:r>
            <a:r>
              <a:rPr lang="en-US" sz="2200" i="1"/>
              <a:t> one God and Father of all, who is over all and through all and in all. </a:t>
            </a:r>
            <a:r>
              <a:rPr lang="en-US" sz="2200" i="1" baseline="30000"/>
              <a:t>7</a:t>
            </a:r>
            <a:r>
              <a:rPr lang="en-US" sz="2200" i="1"/>
              <a:t> But grace was given to each one of us according to the measure of Christ’s </a:t>
            </a:r>
            <a:r>
              <a:rPr lang="en-US" sz="2200" b="1" i="1"/>
              <a:t>gift</a:t>
            </a:r>
            <a:r>
              <a:rPr lang="en-US" sz="2200" i="1"/>
              <a:t>. </a:t>
            </a:r>
            <a:r>
              <a:rPr lang="en-US" sz="2200" i="1" baseline="30000"/>
              <a:t>8</a:t>
            </a:r>
            <a:r>
              <a:rPr lang="en-US" sz="2200" i="1"/>
              <a:t> Therefore it says, “When he ascended on high, he led a host of captives, and he gave </a:t>
            </a:r>
            <a:r>
              <a:rPr lang="en-US" sz="2200" b="1" i="1"/>
              <a:t>gifts</a:t>
            </a:r>
            <a:r>
              <a:rPr lang="en-US" sz="2200" i="1"/>
              <a:t> to men.”</a:t>
            </a:r>
          </a:p>
          <a:p>
            <a:pPr marL="36900" indent="0" algn="ctr">
              <a:spcBef>
                <a:spcPts val="0"/>
              </a:spcBef>
              <a:spcAft>
                <a:spcPts val="0"/>
              </a:spcAft>
              <a:buNone/>
            </a:pPr>
            <a:endParaRPr lang="en-US" sz="2200" i="1"/>
          </a:p>
          <a:p>
            <a:pPr marL="36900" indent="0" algn="ctr">
              <a:spcBef>
                <a:spcPts val="0"/>
              </a:spcBef>
              <a:spcAft>
                <a:spcPts val="0"/>
              </a:spcAft>
              <a:buNone/>
            </a:pPr>
            <a:r>
              <a:rPr lang="en-US" sz="2200" i="1"/>
              <a:t>Acts 2:32-33 </a:t>
            </a:r>
            <a:r>
              <a:rPr lang="en-US" sz="2200" i="1" baseline="30000"/>
              <a:t>32</a:t>
            </a:r>
            <a:r>
              <a:rPr lang="en-US" sz="2200" i="1"/>
              <a:t> This Jesus God raised up, and of that we all are witnesses. </a:t>
            </a:r>
            <a:r>
              <a:rPr lang="en-US" sz="2200" i="1" baseline="30000"/>
              <a:t>33</a:t>
            </a:r>
            <a:r>
              <a:rPr lang="en-US" sz="2200" i="1"/>
              <a:t> Being therefore exalted at the right hand of God, and having received from the Father the promise of the Holy Spirit, he has poured out this that you yourselves are seeing and hearing. </a:t>
            </a:r>
            <a:endParaRPr lang="en-US" i="1"/>
          </a:p>
          <a:p>
            <a:pPr marL="36900" indent="0" algn="ctr">
              <a:buNone/>
            </a:pPr>
            <a:endParaRPr lang="en-US" i="1"/>
          </a:p>
          <a:p>
            <a:pPr marL="36900" indent="0" algn="ctr">
              <a:buNone/>
            </a:pPr>
            <a:endParaRPr lang="en-US" i="1"/>
          </a:p>
        </p:txBody>
      </p:sp>
    </p:spTree>
    <p:extLst>
      <p:ext uri="{BB962C8B-B14F-4D97-AF65-F5344CB8AC3E}">
        <p14:creationId xmlns:p14="http://schemas.microsoft.com/office/powerpoint/2010/main" val="3313965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a:xfrm>
            <a:off x="919119" y="2943775"/>
            <a:ext cx="10353762" cy="970450"/>
          </a:xfrm>
        </p:spPr>
        <p:txBody>
          <a:bodyPr/>
          <a:lstStyle/>
          <a:p>
            <a:r>
              <a:rPr lang="en-AU"/>
              <a:t>Prayer</a:t>
            </a:r>
            <a:endParaRPr lang="en-AU" sz="3200"/>
          </a:p>
        </p:txBody>
      </p:sp>
    </p:spTree>
    <p:extLst>
      <p:ext uri="{BB962C8B-B14F-4D97-AF65-F5344CB8AC3E}">
        <p14:creationId xmlns:p14="http://schemas.microsoft.com/office/powerpoint/2010/main" val="1121289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equip #3 – the Gifts of the Spirit</a:t>
            </a:r>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4" y="1732449"/>
            <a:ext cx="9252889" cy="4058751"/>
          </a:xfrm>
        </p:spPr>
        <p:txBody>
          <a:bodyPr/>
          <a:lstStyle/>
          <a:p>
            <a:pPr marL="36900" indent="0">
              <a:buNone/>
            </a:pPr>
            <a:r>
              <a:rPr lang="en-US"/>
              <a:t>“The </a:t>
            </a:r>
            <a:r>
              <a:rPr lang="en-US" b="1"/>
              <a:t>Gifts of the Spirit</a:t>
            </a:r>
            <a:r>
              <a:rPr lang="en-US"/>
              <a:t>”</a:t>
            </a:r>
          </a:p>
          <a:p>
            <a:r>
              <a:rPr lang="en-US"/>
              <a:t>What </a:t>
            </a:r>
            <a:r>
              <a:rPr lang="en-US" i="1"/>
              <a:t>are</a:t>
            </a:r>
            <a:r>
              <a:rPr lang="en-US"/>
              <a:t> spiritual gifts?</a:t>
            </a:r>
          </a:p>
          <a:p>
            <a:r>
              <a:rPr lang="en-US" i="1"/>
              <a:t>Why</a:t>
            </a:r>
            <a:r>
              <a:rPr lang="en-US"/>
              <a:t> does Jesus bestow spiritual gifts, and </a:t>
            </a:r>
            <a:r>
              <a:rPr lang="en-US" i="1"/>
              <a:t>which</a:t>
            </a:r>
            <a:r>
              <a:rPr lang="en-US"/>
              <a:t> gifts, and on </a:t>
            </a:r>
            <a:r>
              <a:rPr lang="en-US" i="1"/>
              <a:t>whom?</a:t>
            </a:r>
          </a:p>
        </p:txBody>
      </p:sp>
      <p:pic>
        <p:nvPicPr>
          <p:cNvPr id="5" name="Picture 4">
            <a:extLst>
              <a:ext uri="{FF2B5EF4-FFF2-40B4-BE49-F238E27FC236}">
                <a16:creationId xmlns:a16="http://schemas.microsoft.com/office/drawing/2014/main" id="{017C4445-E7E4-651F-CF5D-6ED5F60DE829}"/>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6511289" y="4333873"/>
            <a:ext cx="794386" cy="2065405"/>
          </a:xfrm>
          <a:prstGeom prst="rect">
            <a:avLst/>
          </a:prstGeom>
          <a:effectLst>
            <a:outerShdw blurRad="76200" dir="13500000" sy="23000" kx="1200000" algn="br" rotWithShape="0">
              <a:prstClr val="black">
                <a:alpha val="20000"/>
              </a:prstClr>
            </a:outerShdw>
            <a:softEdge rad="12700"/>
          </a:effectLst>
        </p:spPr>
      </p:pic>
      <p:pic>
        <p:nvPicPr>
          <p:cNvPr id="4" name="Picture 3">
            <a:extLst>
              <a:ext uri="{FF2B5EF4-FFF2-40B4-BE49-F238E27FC236}">
                <a16:creationId xmlns:a16="http://schemas.microsoft.com/office/drawing/2014/main" id="{93AD99B3-1AEB-11AE-08BD-4AC0EE869884}"/>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 uri="{28A0092B-C50C-407E-A947-70E740481C1C}">
                <a14:useLocalDpi xmlns:a14="http://schemas.microsoft.com/office/drawing/2010/main" val="0"/>
              </a:ext>
            </a:extLst>
          </a:blip>
          <a:stretch>
            <a:fillRect/>
          </a:stretch>
        </p:blipFill>
        <p:spPr>
          <a:xfrm>
            <a:off x="1102612" y="4451207"/>
            <a:ext cx="973837" cy="2039892"/>
          </a:xfrm>
          <a:prstGeom prst="rect">
            <a:avLst/>
          </a:prstGeom>
          <a:effectLst>
            <a:outerShdw blurRad="76200" dir="13500000" sy="23000" kx="1200000" algn="br" rotWithShape="0">
              <a:prstClr val="black">
                <a:alpha val="20000"/>
              </a:prstClr>
            </a:outerShdw>
            <a:softEdge rad="12700"/>
          </a:effectLst>
        </p:spPr>
      </p:pic>
    </p:spTree>
    <p:extLst>
      <p:ext uri="{BB962C8B-B14F-4D97-AF65-F5344CB8AC3E}">
        <p14:creationId xmlns:p14="http://schemas.microsoft.com/office/powerpoint/2010/main" val="255864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Today’s Teaching Plan</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p:txBody>
          <a:bodyPr>
            <a:normAutofit/>
          </a:bodyPr>
          <a:lstStyle/>
          <a:p>
            <a:pPr marL="36900" indent="0">
              <a:buNone/>
            </a:pPr>
            <a:r>
              <a:rPr lang="pt-BR"/>
              <a:t>Session 1 – </a:t>
            </a:r>
            <a:r>
              <a:rPr lang="pt-BR" b="1"/>
              <a:t>The ‘</a:t>
            </a:r>
            <a:r>
              <a:rPr lang="pt-BR" b="1" i="1"/>
              <a:t>What?</a:t>
            </a:r>
            <a:r>
              <a:rPr lang="pt-BR" b="1"/>
              <a:t>’ of Spiritual Gifts</a:t>
            </a:r>
          </a:p>
          <a:p>
            <a:pPr marL="36900" indent="0">
              <a:buNone/>
            </a:pPr>
            <a:r>
              <a:rPr lang="pt-BR" i="1"/>
              <a:t>What kind of spiritual gifts does Jesus give his people? </a:t>
            </a:r>
          </a:p>
          <a:p>
            <a:pPr marL="36900" indent="0">
              <a:buNone/>
            </a:pPr>
            <a:r>
              <a:rPr lang="pt-BR" i="1"/>
              <a:t>...Morning Tea</a:t>
            </a:r>
          </a:p>
          <a:p>
            <a:pPr marL="36900" indent="0">
              <a:buNone/>
            </a:pPr>
            <a:r>
              <a:rPr lang="pt-BR"/>
              <a:t>Session 2 – </a:t>
            </a:r>
            <a:r>
              <a:rPr lang="pt-BR" b="1"/>
              <a:t>The ‘</a:t>
            </a:r>
            <a:r>
              <a:rPr lang="pt-BR" b="1" i="1"/>
              <a:t>Who, Which &amp; Why?</a:t>
            </a:r>
            <a:r>
              <a:rPr lang="pt-BR" b="1"/>
              <a:t>’ of Spiritual Gifts</a:t>
            </a:r>
          </a:p>
          <a:p>
            <a:pPr marL="36900" indent="0">
              <a:buNone/>
            </a:pPr>
            <a:r>
              <a:rPr lang="pt-BR" i="1"/>
              <a:t>Who does Jesus give gifts to? And which gifts does he give to which people? And why does he gift them?</a:t>
            </a:r>
          </a:p>
          <a:p>
            <a:pPr marL="36900" indent="0">
              <a:buNone/>
            </a:pPr>
            <a:r>
              <a:rPr lang="pt-BR" i="1"/>
              <a:t>...Lunch</a:t>
            </a:r>
          </a:p>
          <a:p>
            <a:pPr marL="36900" indent="0">
              <a:buNone/>
            </a:pPr>
            <a:endParaRPr lang="pt-BR" i="1"/>
          </a:p>
          <a:p>
            <a:pPr marL="36900" indent="0">
              <a:buNone/>
            </a:pPr>
            <a:r>
              <a:rPr lang="pt-BR"/>
              <a:t>[Homework:] – </a:t>
            </a:r>
            <a:r>
              <a:rPr lang="pt-BR" b="1"/>
              <a:t>The ‘</a:t>
            </a:r>
            <a:r>
              <a:rPr lang="pt-BR" b="1" i="1"/>
              <a:t>Where to from here?</a:t>
            </a:r>
            <a:r>
              <a:rPr lang="pt-BR" b="1"/>
              <a:t>’ of Spiritual Gifts</a:t>
            </a:r>
          </a:p>
          <a:p>
            <a:pPr marL="36900" indent="0">
              <a:buNone/>
            </a:pPr>
            <a:r>
              <a:rPr lang="pt-BR" i="1"/>
              <a:t>Evaluating where you stand, and where we stand as a church together, in terms of spiritual gifts.</a:t>
            </a:r>
          </a:p>
        </p:txBody>
      </p:sp>
      <p:pic>
        <p:nvPicPr>
          <p:cNvPr id="5" name="Picture 4" descr="A black and white image of a person's face&#10;&#10;Description automatically generated with low confidence">
            <a:extLst>
              <a:ext uri="{FF2B5EF4-FFF2-40B4-BE49-F238E27FC236}">
                <a16:creationId xmlns:a16="http://schemas.microsoft.com/office/drawing/2014/main" id="{027F85B7-1012-65EA-4E4A-EE4EBB44E9D9}"/>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10297226" y="4172881"/>
            <a:ext cx="1116365" cy="2233812"/>
          </a:xfrm>
          <a:prstGeom prst="rect">
            <a:avLst/>
          </a:prstGeom>
          <a:effectLst>
            <a:glow>
              <a:schemeClr val="tx1">
                <a:alpha val="60000"/>
              </a:schemeClr>
            </a:glow>
            <a:outerShdw blurRad="76200" dir="13500000" sy="23000" kx="1200000" algn="br" rotWithShape="0">
              <a:prstClr val="black">
                <a:alpha val="20000"/>
              </a:prstClr>
            </a:outerShdw>
            <a:softEdge rad="12700"/>
          </a:effectLst>
        </p:spPr>
      </p:pic>
    </p:spTree>
    <p:extLst>
      <p:ext uri="{BB962C8B-B14F-4D97-AF65-F5344CB8AC3E}">
        <p14:creationId xmlns:p14="http://schemas.microsoft.com/office/powerpoint/2010/main" val="155667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What?</a:t>
            </a:r>
            <a:r>
              <a:rPr lang="en-AU"/>
              <a:t>’ of Spiritual Gifts</a:t>
            </a:r>
          </a:p>
        </p:txBody>
      </p:sp>
      <p:sp>
        <p:nvSpPr>
          <p:cNvPr id="6" name="Content Placeholder 2">
            <a:extLst>
              <a:ext uri="{FF2B5EF4-FFF2-40B4-BE49-F238E27FC236}">
                <a16:creationId xmlns:a16="http://schemas.microsoft.com/office/drawing/2014/main" id="{B1DA5D69-7793-01F3-7E7E-44C76376FF78}"/>
              </a:ext>
            </a:extLst>
          </p:cNvPr>
          <p:cNvSpPr>
            <a:spLocks noGrp="1"/>
          </p:cNvSpPr>
          <p:nvPr>
            <p:ph idx="1"/>
          </p:nvPr>
        </p:nvSpPr>
        <p:spPr>
          <a:xfrm>
            <a:off x="913795" y="1732449"/>
            <a:ext cx="10353762" cy="4058751"/>
          </a:xfrm>
        </p:spPr>
        <p:txBody>
          <a:bodyPr>
            <a:normAutofit/>
          </a:bodyPr>
          <a:lstStyle/>
          <a:p>
            <a:pPr marL="36900" indent="0">
              <a:buNone/>
            </a:pPr>
            <a:r>
              <a:rPr lang="pt-BR"/>
              <a:t>Q. In what ways does God gift people? </a:t>
            </a:r>
          </a:p>
          <a:p>
            <a:pPr marL="36900" indent="0">
              <a:buNone/>
            </a:pPr>
            <a:endParaRPr lang="pt-BR" b="1"/>
          </a:p>
          <a:p>
            <a:pPr marL="36900" indent="0">
              <a:buNone/>
            </a:pPr>
            <a:r>
              <a:rPr lang="pt-BR" b="1"/>
              <a:t>Exercise</a:t>
            </a:r>
            <a:r>
              <a:rPr lang="pt-BR"/>
              <a:t>:</a:t>
            </a:r>
            <a:r>
              <a:rPr lang="pt-BR" i="1"/>
              <a:t> </a:t>
            </a:r>
          </a:p>
          <a:p>
            <a:pPr marL="36900" indent="0">
              <a:buNone/>
            </a:pPr>
            <a:r>
              <a:rPr lang="pt-BR" i="1"/>
              <a:t>Think (to yourself) of ONE spiritual gift...</a:t>
            </a:r>
            <a:endParaRPr lang="en-AU" i="1"/>
          </a:p>
        </p:txBody>
      </p:sp>
    </p:spTree>
    <p:extLst>
      <p:ext uri="{BB962C8B-B14F-4D97-AF65-F5344CB8AC3E}">
        <p14:creationId xmlns:p14="http://schemas.microsoft.com/office/powerpoint/2010/main" val="4167909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What?</a:t>
            </a:r>
            <a:r>
              <a:rPr lang="en-AU"/>
              <a:t>’ of Spiritual Gifts</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0728042" cy="5005235"/>
          </a:xfrm>
        </p:spPr>
        <p:txBody>
          <a:bodyPr>
            <a:normAutofit/>
          </a:bodyPr>
          <a:lstStyle/>
          <a:p>
            <a:pPr marL="36900" indent="0">
              <a:buNone/>
            </a:pPr>
            <a:r>
              <a:rPr lang="en-AU" b="1"/>
              <a:t>Scripture Discovery</a:t>
            </a:r>
            <a:r>
              <a:rPr lang="en-AU"/>
              <a:t>…</a:t>
            </a:r>
          </a:p>
          <a:p>
            <a:pPr marL="36900" indent="0">
              <a:buNone/>
            </a:pPr>
            <a:r>
              <a:rPr lang="en-AU"/>
              <a:t>What spiritual gifts does </a:t>
            </a:r>
            <a:r>
              <a:rPr lang="en-AU" b="1"/>
              <a:t>the Bible </a:t>
            </a:r>
            <a:r>
              <a:rPr lang="en-AU"/>
              <a:t>describe for Christians?</a:t>
            </a:r>
          </a:p>
          <a:p>
            <a:pPr marL="36900" indent="0">
              <a:buNone/>
            </a:pPr>
            <a:endParaRPr lang="en-AU" i="1"/>
          </a:p>
          <a:p>
            <a:pPr marL="36900" indent="0">
              <a:buNone/>
            </a:pPr>
            <a:r>
              <a:rPr lang="en-AU" b="1"/>
              <a:t>1] Bible Verses about Spiritual Gifts</a:t>
            </a:r>
          </a:p>
          <a:p>
            <a:pPr marL="36900" indent="0">
              <a:buNone/>
            </a:pPr>
            <a:r>
              <a:rPr lang="en-AU" i="1"/>
              <a:t>Spend </a:t>
            </a:r>
            <a:r>
              <a:rPr lang="en-AU" b="1" i="1"/>
              <a:t>2 minutes </a:t>
            </a:r>
            <a:r>
              <a:rPr lang="en-AU" i="1"/>
              <a:t>clarifying what gift the Holy Spirit was giving people in these texts…</a:t>
            </a:r>
          </a:p>
          <a:p>
            <a:pPr marL="36900" indent="0">
              <a:buNone/>
            </a:pPr>
            <a:endParaRPr lang="en-AU" i="1"/>
          </a:p>
          <a:p>
            <a:pPr marL="36900" indent="0">
              <a:buNone/>
            </a:pPr>
            <a:endParaRPr lang="en-AU" i="1">
              <a:highlight>
                <a:srgbClr val="FFFF00"/>
              </a:highlight>
            </a:endParaRPr>
          </a:p>
          <a:p>
            <a:pPr marL="36900" indent="0">
              <a:buNone/>
            </a:pPr>
            <a:endParaRPr lang="en-US" sz="2600" i="1"/>
          </a:p>
          <a:p>
            <a:endParaRPr lang="en-AU"/>
          </a:p>
        </p:txBody>
      </p:sp>
    </p:spTree>
    <p:extLst>
      <p:ext uri="{BB962C8B-B14F-4D97-AF65-F5344CB8AC3E}">
        <p14:creationId xmlns:p14="http://schemas.microsoft.com/office/powerpoint/2010/main" val="2629720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What?</a:t>
            </a:r>
            <a:r>
              <a:rPr lang="en-AU"/>
              <a:t>’ of Spiritual Gifts</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0728042" cy="5005235"/>
          </a:xfrm>
        </p:spPr>
        <p:txBody>
          <a:bodyPr>
            <a:normAutofit/>
          </a:bodyPr>
          <a:lstStyle/>
          <a:p>
            <a:pPr marL="36900" indent="0">
              <a:buNone/>
            </a:pPr>
            <a:r>
              <a:rPr lang="en-AU" b="1"/>
              <a:t>Scripture Discovery</a:t>
            </a:r>
            <a:r>
              <a:rPr lang="en-AU"/>
              <a:t>…</a:t>
            </a:r>
          </a:p>
          <a:p>
            <a:pPr marL="36900" indent="0">
              <a:buNone/>
            </a:pPr>
            <a:r>
              <a:rPr lang="en-AU"/>
              <a:t>What spiritual gifts does </a:t>
            </a:r>
            <a:r>
              <a:rPr lang="en-AU" b="1"/>
              <a:t>the Bible </a:t>
            </a:r>
            <a:r>
              <a:rPr lang="en-AU"/>
              <a:t>describe for Christians?</a:t>
            </a:r>
          </a:p>
          <a:p>
            <a:pPr marL="36900" indent="0">
              <a:buNone/>
            </a:pPr>
            <a:endParaRPr lang="en-AU" i="1"/>
          </a:p>
          <a:p>
            <a:pPr marL="36900" indent="0">
              <a:buNone/>
            </a:pPr>
            <a:r>
              <a:rPr lang="en-AU"/>
              <a:t>1] Bible </a:t>
            </a:r>
            <a:r>
              <a:rPr lang="en-AU" b="1"/>
              <a:t>Verses</a:t>
            </a:r>
            <a:r>
              <a:rPr lang="en-AU"/>
              <a:t> about Spiritual Gifts</a:t>
            </a:r>
          </a:p>
          <a:p>
            <a:pPr marL="36900" indent="0">
              <a:buNone/>
            </a:pPr>
            <a:r>
              <a:rPr lang="en-AU" i="1"/>
              <a:t>Spend </a:t>
            </a:r>
            <a:r>
              <a:rPr lang="en-AU" b="1" i="1"/>
              <a:t>2 minutes </a:t>
            </a:r>
            <a:r>
              <a:rPr lang="en-AU" i="1"/>
              <a:t>clarifying what gift the Holy Spirit was giving people in these texts…</a:t>
            </a:r>
          </a:p>
          <a:p>
            <a:pPr marL="36900" indent="0">
              <a:buNone/>
            </a:pPr>
            <a:endParaRPr lang="en-AU" i="1"/>
          </a:p>
          <a:p>
            <a:pPr marL="36900" indent="0">
              <a:buNone/>
            </a:pPr>
            <a:r>
              <a:rPr lang="en-AU" b="1"/>
              <a:t>2] Bible Lists of Spiritual Gifts</a:t>
            </a:r>
          </a:p>
          <a:p>
            <a:pPr marL="36900" indent="0">
              <a:buNone/>
            </a:pPr>
            <a:r>
              <a:rPr lang="en-AU" i="1"/>
              <a:t>In 3 Teams: Look up these Biblical lists of spiritual gifts, and compare them with our working list –</a:t>
            </a:r>
          </a:p>
          <a:p>
            <a:pPr>
              <a:buFontTx/>
              <a:buChar char="-"/>
            </a:pPr>
            <a:r>
              <a:rPr lang="en-AU" b="1"/>
              <a:t>Romans 12:6-8</a:t>
            </a:r>
          </a:p>
          <a:p>
            <a:pPr>
              <a:buFontTx/>
              <a:buChar char="-"/>
            </a:pPr>
            <a:r>
              <a:rPr lang="en-AU" b="1"/>
              <a:t>1 Corinthians 12:4-11</a:t>
            </a:r>
          </a:p>
          <a:p>
            <a:pPr>
              <a:buFontTx/>
              <a:buChar char="-"/>
            </a:pPr>
            <a:r>
              <a:rPr lang="en-AU" b="1"/>
              <a:t>1 Corinthians 12:27-31</a:t>
            </a:r>
          </a:p>
          <a:p>
            <a:pPr marL="36900" indent="0">
              <a:buNone/>
            </a:pPr>
            <a:endParaRPr lang="en-AU" i="1">
              <a:highlight>
                <a:srgbClr val="FFFF00"/>
              </a:highlight>
            </a:endParaRPr>
          </a:p>
          <a:p>
            <a:pPr marL="36900" indent="0">
              <a:buNone/>
            </a:pPr>
            <a:endParaRPr lang="en-US" sz="2600" i="1"/>
          </a:p>
          <a:p>
            <a:endParaRPr lang="en-AU"/>
          </a:p>
        </p:txBody>
      </p:sp>
    </p:spTree>
    <p:extLst>
      <p:ext uri="{BB962C8B-B14F-4D97-AF65-F5344CB8AC3E}">
        <p14:creationId xmlns:p14="http://schemas.microsoft.com/office/powerpoint/2010/main" val="1811310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a:t>The ‘</a:t>
            </a:r>
            <a:r>
              <a:rPr lang="en-AU" i="1"/>
              <a:t>What?</a:t>
            </a:r>
            <a:r>
              <a:rPr lang="en-AU"/>
              <a:t>’ of Spiritual Gifts</a:t>
            </a:r>
            <a:endParaRPr lang="en-AU" sz="320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0728042" cy="5005235"/>
          </a:xfrm>
        </p:spPr>
        <p:txBody>
          <a:bodyPr>
            <a:normAutofit/>
          </a:bodyPr>
          <a:lstStyle/>
          <a:p>
            <a:pPr marL="36900" indent="0">
              <a:buNone/>
            </a:pPr>
            <a:r>
              <a:rPr lang="en-AU" b="1"/>
              <a:t>Summary &amp; Discussion</a:t>
            </a:r>
          </a:p>
          <a:p>
            <a:pPr marL="36900" indent="0">
              <a:buNone/>
            </a:pPr>
            <a:endParaRPr lang="en-US" sz="2600" i="1"/>
          </a:p>
          <a:p>
            <a:r>
              <a:rPr lang="en-US"/>
              <a:t>What gifts does the Bible suggest to us that God might gift His people with? </a:t>
            </a:r>
          </a:p>
          <a:p>
            <a:r>
              <a:rPr lang="en-US"/>
              <a:t>Are there any surprises?</a:t>
            </a:r>
          </a:p>
          <a:p>
            <a:r>
              <a:rPr lang="en-US"/>
              <a:t>Is there anything you had thought of as a gift that we didn’t find in those Scriptures? </a:t>
            </a:r>
          </a:p>
          <a:p>
            <a:r>
              <a:rPr lang="en-US"/>
              <a:t>How different is the Biblical list to what you had previously thought of about spiritual gifts?</a:t>
            </a:r>
          </a:p>
          <a:p>
            <a:pPr marL="36900" indent="0">
              <a:buNone/>
            </a:pPr>
            <a:endParaRPr lang="en-US" sz="2600" i="1"/>
          </a:p>
          <a:p>
            <a:endParaRPr lang="en-AU"/>
          </a:p>
        </p:txBody>
      </p:sp>
    </p:spTree>
    <p:extLst>
      <p:ext uri="{BB962C8B-B14F-4D97-AF65-F5344CB8AC3E}">
        <p14:creationId xmlns:p14="http://schemas.microsoft.com/office/powerpoint/2010/main" val="6222537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0</TotalTime>
  <Words>8443</Words>
  <Application>Microsoft Office PowerPoint</Application>
  <PresentationFormat>Widescreen</PresentationFormat>
  <Paragraphs>400</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Calisto MT</vt:lpstr>
      <vt:lpstr>Wingdings 2</vt:lpstr>
      <vt:lpstr>Slate</vt:lpstr>
      <vt:lpstr>equip</vt:lpstr>
      <vt:lpstr>equip</vt:lpstr>
      <vt:lpstr>equip #3 – the Gifts of the Spirit</vt:lpstr>
      <vt:lpstr>equip #3 – the Gifts of the Spirit</vt:lpstr>
      <vt:lpstr>Today’s Teaching Plan</vt:lpstr>
      <vt:lpstr>The ‘What?’ of Spiritual Gifts</vt:lpstr>
      <vt:lpstr>The ‘What?’ of Spiritual Gifts</vt:lpstr>
      <vt:lpstr>The ‘What?’ of Spiritual Gifts</vt:lpstr>
      <vt:lpstr>The ‘What?’ of Spiritual Gifts</vt:lpstr>
      <vt:lpstr>Morning Tea</vt:lpstr>
      <vt:lpstr>The ‘Who, Which &amp; Why?’ of Spiritual Gifts</vt:lpstr>
      <vt:lpstr>The ‘Who, Which &amp; Why?’ of Spiritual Gifts</vt:lpstr>
      <vt:lpstr>The ‘Who, Which &amp; Why?’ of Spiritual Gifts</vt:lpstr>
      <vt:lpstr>The ‘Who, Which &amp; Why?’ of Spiritual Gifts</vt:lpstr>
      <vt:lpstr>The ‘Who, Which &amp; Why?’ of Spiritual Gifts</vt:lpstr>
      <vt:lpstr>The ‘Who, Which &amp; Why?’ of Spiritual Gifts</vt:lpstr>
      <vt:lpstr>The ‘Who, Which &amp; Why?’ of Spiritual Gifts</vt:lpstr>
      <vt:lpstr>The ‘Who, Which &amp; Why?’ of Spiritual Gifts</vt:lpstr>
      <vt:lpstr>The ‘Who, Which &amp; Why?’ of Spiritual Gifts</vt:lpstr>
      <vt:lpstr>The ‘Who, Which &amp; Why?’ of Spiritual Gifts</vt:lpstr>
      <vt:lpstr>The ‘Who, Which &amp; Why?’ of Spiritual Gifts</vt:lpstr>
      <vt:lpstr>The ‘Who, Which &amp; Why?’ of Spiritual Gifts</vt:lpstr>
      <vt:lpstr>The ‘Who, Which &amp; Why?’ of Spiritual Gifts</vt:lpstr>
      <vt:lpstr>The ‘Who, Which &amp; Why?’ of Spiritual Gifts</vt:lpstr>
      <vt:lpstr>The ‘Who, Which &amp; Why?’ of Spiritual Gifts</vt:lpstr>
      <vt:lpstr>The ‘Who, Which &amp; Why?’ of Spiritual Gifts</vt:lpstr>
      <vt:lpstr>The ‘Who, Which &amp; Why?’ of Spiritual Gifts</vt:lpstr>
      <vt:lpstr>Lunch</vt:lpstr>
      <vt:lpstr>Closing Reflection</vt:lpstr>
      <vt:lpstr>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dc:title>
  <dc:creator>jason coughran</dc:creator>
  <cp:lastModifiedBy>jason coughran</cp:lastModifiedBy>
  <cp:revision>1</cp:revision>
  <cp:lastPrinted>2023-04-18T07:32:56Z</cp:lastPrinted>
  <dcterms:created xsi:type="dcterms:W3CDTF">2022-07-23T08:28:56Z</dcterms:created>
  <dcterms:modified xsi:type="dcterms:W3CDTF">2023-04-18T23:17:27Z</dcterms:modified>
</cp:coreProperties>
</file>